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heme/theme2.xml" ContentType="application/vnd.openxmlformats-officedocument.theme+xml"/>
  <Override PartName="/ppt/tags/tag20.xml" ContentType="application/vnd.openxmlformats-officedocument.presentationml.tags+xml"/>
  <Override PartName="/ppt/theme/theme3.xml" ContentType="application/vnd.openxmlformats-officedocument.theme+xml"/>
  <Override PartName="/ppt/tags/tag21.xml" ContentType="application/vnd.openxmlformats-officedocument.presentationml.tags+xml"/>
  <Override PartName="/ppt/notesSlides/notesSlide1.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notesSlides/notesSlide2.xml" ContentType="application/vnd.openxmlformats-officedocument.presentationml.notesSlide+xml"/>
  <Override PartName="/ppt/tags/tag2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11"/>
  </p:notesMasterIdLst>
  <p:handoutMasterIdLst>
    <p:handoutMasterId r:id="rId12"/>
  </p:handoutMasterIdLst>
  <p:sldIdLst>
    <p:sldId id="257" r:id="rId6"/>
    <p:sldId id="2147480427" r:id="rId7"/>
    <p:sldId id="2147480434" r:id="rId8"/>
    <p:sldId id="2147480435" r:id="rId9"/>
    <p:sldId id="2147480380" r:id="rId10"/>
  </p:sldIdLst>
  <p:sldSz cx="12192000" cy="6858000"/>
  <p:notesSz cx="6797675" cy="9926638"/>
  <p:custDataLst>
    <p:tags r:id="rId1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F67DA"/>
    <a:srgbClr val="60269E"/>
    <a:srgbClr val="F2F2F2"/>
    <a:srgbClr val="FFC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10" autoAdjust="0"/>
    <p:restoredTop sz="92140" autoAdjust="0"/>
  </p:normalViewPr>
  <p:slideViewPr>
    <p:cSldViewPr snapToGrid="0">
      <p:cViewPr varScale="1">
        <p:scale>
          <a:sx n="101" d="100"/>
          <a:sy n="101" d="100"/>
        </p:scale>
        <p:origin x="978" y="102"/>
      </p:cViewPr>
      <p:guideLst/>
    </p:cSldViewPr>
  </p:slideViewPr>
  <p:notesTextViewPr>
    <p:cViewPr>
      <p:scale>
        <a:sx n="1" d="1"/>
        <a:sy n="1" d="1"/>
      </p:scale>
      <p:origin x="0" y="0"/>
    </p:cViewPr>
  </p:notesTextViewPr>
  <p:sorterViewPr>
    <p:cViewPr>
      <p:scale>
        <a:sx n="100" d="100"/>
        <a:sy n="100" d="100"/>
      </p:scale>
      <p:origin x="0" y="-225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tags" Target="tags/tag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handoutMaster" Target="handoutMasters/handout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viewProps" Target="viewProps.xml"/><Relationship Id="rId10" Type="http://schemas.openxmlformats.org/officeDocument/2006/relationships/slide" Target="slides/slide5.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2" Type="http://schemas.openxmlformats.org/officeDocument/2006/relationships/tags" Target="../tags/tag21.xml"/><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02EA85C-44B9-4E4B-A1DE-AEBCA93B3112}"/>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220F25C-C527-44D9-89FC-0C4EA299ED12}"/>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11F01EA9-F9EB-420D-AC1D-5DF683174BC3}" type="datetimeFigureOut">
              <a:rPr lang="en-US" smtClean="0"/>
              <a:t>12/2/2025</a:t>
            </a:fld>
            <a:endParaRPr lang="en-US"/>
          </a:p>
        </p:txBody>
      </p:sp>
      <p:sp>
        <p:nvSpPr>
          <p:cNvPr id="4" name="Footer Placeholder 3">
            <a:extLst>
              <a:ext uri="{FF2B5EF4-FFF2-40B4-BE49-F238E27FC236}">
                <a16:creationId xmlns:a16="http://schemas.microsoft.com/office/drawing/2014/main" id="{7B8251F0-290F-4149-A0A9-E24C674C1771}"/>
              </a:ext>
            </a:extLst>
          </p:cNvPr>
          <p:cNvSpPr>
            <a:spLocks noGrp="1"/>
          </p:cNvSpPr>
          <p:nvPr>
            <p:ph type="ftr" sz="quarter" idx="2"/>
            <p:custDataLst>
              <p:tags r:id="rId2"/>
            </p:custDataLst>
          </p:nvPr>
        </p:nvSpPr>
        <p:spPr>
          <a:xfrm>
            <a:off x="0" y="9428584"/>
            <a:ext cx="6797675" cy="498055"/>
          </a:xfrm>
          <a:prstGeom prst="rect">
            <a:avLst/>
          </a:prstGeom>
        </p:spPr>
        <p:txBody>
          <a:bodyPr vert="horz" lIns="91440" tIns="45720" rIns="91440" bIns="45720" rtlCol="0" anchor="b"/>
          <a:lstStyle>
            <a:lvl1pPr algn="l">
              <a:defRPr sz="1200"/>
            </a:lvl1pPr>
          </a:lstStyle>
          <a:p>
            <a:r>
              <a:rPr lang="en-US" sz="600">
                <a:solidFill>
                  <a:srgbClr val="000000"/>
                </a:solidFill>
                <a:latin typeface="Verdana" panose="020B0604030504040204" pitchFamily="34" charset="0"/>
              </a:rPr>
              <a:t>Open</a:t>
            </a:r>
          </a:p>
        </p:txBody>
      </p:sp>
      <p:sp>
        <p:nvSpPr>
          <p:cNvPr id="5" name="Slide Number Placeholder 4">
            <a:extLst>
              <a:ext uri="{FF2B5EF4-FFF2-40B4-BE49-F238E27FC236}">
                <a16:creationId xmlns:a16="http://schemas.microsoft.com/office/drawing/2014/main" id="{15E9E7C2-81DB-456E-849F-7AAF8F782AD8}"/>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CDB42626-2741-4B14-A6D0-ED03BF188CB1}" type="slidenum">
              <a:rPr lang="en-US" smtClean="0"/>
              <a:t>‹#›</a:t>
            </a:fld>
            <a:endParaRPr lang="en-US"/>
          </a:p>
        </p:txBody>
      </p:sp>
    </p:spTree>
    <p:extLst>
      <p:ext uri="{BB962C8B-B14F-4D97-AF65-F5344CB8AC3E}">
        <p14:creationId xmlns:p14="http://schemas.microsoft.com/office/powerpoint/2010/main" val="3705616197"/>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2" Type="http://schemas.openxmlformats.org/officeDocument/2006/relationships/tags" Target="../tags/tag20.xml"/><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A93F3200-8C22-BF44-82FB-922CC8A62830}" type="datetimeFigureOut">
              <a:rPr lang="en-US" smtClean="0"/>
              <a:t>12/2/2025</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custDataLst>
              <p:tags r:id="rId2"/>
            </p:custDataLst>
          </p:nvPr>
        </p:nvSpPr>
        <p:spPr>
          <a:xfrm>
            <a:off x="0" y="9428584"/>
            <a:ext cx="6797675" cy="498055"/>
          </a:xfrm>
          <a:prstGeom prst="rect">
            <a:avLst/>
          </a:prstGeom>
        </p:spPr>
        <p:txBody>
          <a:bodyPr vert="horz" lIns="91440" tIns="45720" rIns="91440" bIns="45720" rtlCol="0" anchor="b"/>
          <a:lstStyle>
            <a:lvl1pPr algn="l">
              <a:defRPr lang="en-US" sz="600" b="0" i="0" u="none">
                <a:solidFill>
                  <a:srgbClr val="000000"/>
                </a:solidFill>
                <a:latin typeface="Verdana" panose="020B0604030504040204" pitchFamily="34" charset="0"/>
              </a:defRPr>
            </a:lvl1pPr>
          </a:lstStyle>
          <a:p>
            <a:r>
              <a:rPr lang="en-US"/>
              <a:t>Open</a:t>
            </a:r>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D443FE6F-8E2F-4F41-AEB8-C8059BE3C232}" type="slidenum">
              <a:rPr lang="en-US" smtClean="0"/>
              <a:t>‹#›</a:t>
            </a:fld>
            <a:endParaRPr lang="en-US"/>
          </a:p>
        </p:txBody>
      </p:sp>
    </p:spTree>
    <p:extLst>
      <p:ext uri="{BB962C8B-B14F-4D97-AF65-F5344CB8AC3E}">
        <p14:creationId xmlns:p14="http://schemas.microsoft.com/office/powerpoint/2010/main" val="3757885126"/>
      </p:ext>
    </p:extLst>
  </p:cSld>
  <p:clrMap bg1="lt1" tx1="dk1" bg2="lt2" tx2="dk2" accent1="accent1" accent2="accent2" accent3="accent3" accent4="accent4" accent5="accent5" accent6="accent6" hlink="hlink" folHlink="folHlink"/>
  <p:hf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slide" Target="../slides/slide1.xml"/><Relationship Id="rId2" Type="http://schemas.openxmlformats.org/officeDocument/2006/relationships/notesMaster" Target="../notesMasters/notesMaster1.xml"/><Relationship Id="rId1" Type="http://schemas.openxmlformats.org/officeDocument/2006/relationships/tags" Target="../tags/tag22.xml"/></Relationships>
</file>

<file path=ppt/notesSlides/_rels/notesSlide2.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notesMaster" Target="../notesMasters/notesMaster1.xml"/><Relationship Id="rId1" Type="http://schemas.openxmlformats.org/officeDocument/2006/relationships/tags" Target="../tags/tag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custDataLst>
              <p:tags r:id="rId1"/>
            </p:custDataLst>
          </p:nvPr>
        </p:nvSpPr>
        <p:spPr>
          <a:xfrm>
            <a:off x="0" y="9428584"/>
            <a:ext cx="6797675" cy="498055"/>
          </a:xfrm>
        </p:spPr>
        <p:txBody>
          <a:bodyPr/>
          <a:lstStyle/>
          <a:p>
            <a:r>
              <a:rPr lang="en-US"/>
              <a:t>Open</a:t>
            </a:r>
          </a:p>
        </p:txBody>
      </p:sp>
      <p:sp>
        <p:nvSpPr>
          <p:cNvPr id="6" name="Slide Number Placeholder 5"/>
          <p:cNvSpPr>
            <a:spLocks noGrp="1"/>
          </p:cNvSpPr>
          <p:nvPr>
            <p:ph type="sldNum" sz="quarter" idx="5"/>
          </p:nvPr>
        </p:nvSpPr>
        <p:spPr/>
        <p:txBody>
          <a:bodyPr/>
          <a:lstStyle/>
          <a:p>
            <a:fld id="{D443FE6F-8E2F-4F41-AEB8-C8059BE3C232}" type="slidenum">
              <a:rPr lang="en-US" smtClean="0"/>
              <a:t>1</a:t>
            </a:fld>
            <a:endParaRPr lang="en-US"/>
          </a:p>
        </p:txBody>
      </p:sp>
    </p:spTree>
    <p:extLst>
      <p:ext uri="{BB962C8B-B14F-4D97-AF65-F5344CB8AC3E}">
        <p14:creationId xmlns:p14="http://schemas.microsoft.com/office/powerpoint/2010/main" val="2224861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5A0537-9023-C1F6-07FB-752F1D1B06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BD49E8-7D47-622F-7093-45A0BB2493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D324CF-1479-944E-09B5-078C60DCD369}"/>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747AE2CE-903A-83E3-3BC1-3B31503845EA}"/>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C335DE04-47B2-2937-B2A3-D0064DE52DEC}"/>
              </a:ext>
            </a:extLst>
          </p:cNvPr>
          <p:cNvSpPr>
            <a:spLocks noGrp="1"/>
          </p:cNvSpPr>
          <p:nvPr>
            <p:ph type="ftr" sz="quarter" idx="4"/>
            <p:custDataLst>
              <p:tags r:id="rId1"/>
            </p:custDataLst>
          </p:nvPr>
        </p:nvSpPr>
        <p:spPr>
          <a:xfrm>
            <a:off x="0" y="8685213"/>
            <a:ext cx="6797675" cy="458787"/>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Open</a:t>
            </a:r>
          </a:p>
        </p:txBody>
      </p:sp>
      <p:sp>
        <p:nvSpPr>
          <p:cNvPr id="6" name="Slide Number Placeholder 5">
            <a:extLst>
              <a:ext uri="{FF2B5EF4-FFF2-40B4-BE49-F238E27FC236}">
                <a16:creationId xmlns:a16="http://schemas.microsoft.com/office/drawing/2014/main" id="{A2181405-8663-6777-322B-ED4FF5B58AD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43FE6F-8E2F-4F41-AEB8-C8059BE3C23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58575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11.svg"/></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12.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7.xml"/><Relationship Id="rId4" Type="http://schemas.openxmlformats.org/officeDocument/2006/relationships/image" Target="../media/image12.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8.xml"/><Relationship Id="rId4" Type="http://schemas.openxmlformats.org/officeDocument/2006/relationships/image" Target="../media/image13.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9.xml"/><Relationship Id="rId4" Type="http://schemas.openxmlformats.org/officeDocument/2006/relationships/image" Target="../media/image14.svg"/></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15.xml"/><Relationship Id="rId4" Type="http://schemas.openxmlformats.org/officeDocument/2006/relationships/image" Target="../media/image13.svg"/></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18.xml"/><Relationship Id="rId4" Type="http://schemas.openxmlformats.org/officeDocument/2006/relationships/image" Target="../media/image11.svg"/></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Ref idx="1001">
        <a:schemeClr val="bg2"/>
      </p:bgRef>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72760841-2FAB-5C44-B1F3-95DC511F4C2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7255" r="28881" b="10650"/>
          <a:stretch/>
        </p:blipFill>
        <p:spPr>
          <a:xfrm>
            <a:off x="6250881" y="0"/>
            <a:ext cx="5941119" cy="6858000"/>
          </a:xfrm>
          <a:prstGeom prst="rect">
            <a:avLst/>
          </a:prstGeom>
        </p:spPr>
      </p:pic>
      <p:sp>
        <p:nvSpPr>
          <p:cNvPr id="2" name="Title 1">
            <a:extLst>
              <a:ext uri="{FF2B5EF4-FFF2-40B4-BE49-F238E27FC236}">
                <a16:creationId xmlns:a16="http://schemas.microsoft.com/office/drawing/2014/main" id="{F1985ECE-E50E-521C-1AD8-B0562D2BE4C8}"/>
              </a:ext>
            </a:extLst>
          </p:cNvPr>
          <p:cNvSpPr>
            <a:spLocks noGrp="1"/>
          </p:cNvSpPr>
          <p:nvPr>
            <p:ph type="ctrTitle" hasCustomPrompt="1"/>
          </p:nvPr>
        </p:nvSpPr>
        <p:spPr>
          <a:xfrm>
            <a:off x="377825" y="1871423"/>
            <a:ext cx="6410325" cy="1449957"/>
          </a:xfrm>
        </p:spPr>
        <p:txBody>
          <a:bodyPr lIns="0" anchor="b">
            <a:normAutofit/>
          </a:bodyPr>
          <a:lstStyle>
            <a:lvl1pPr algn="l">
              <a:defRPr sz="5300" spc="-70" baseline="0">
                <a:solidFill>
                  <a:schemeClr val="tx1"/>
                </a:solidFill>
              </a:defRPr>
            </a:lvl1pPr>
          </a:lstStyle>
          <a:p>
            <a:r>
              <a:rPr lang="en-US"/>
              <a:t>Insert title here</a:t>
            </a:r>
          </a:p>
        </p:txBody>
      </p:sp>
      <p:pic>
        <p:nvPicPr>
          <p:cNvPr id="10" name="Graphic 9">
            <a:extLst>
              <a:ext uri="{FF2B5EF4-FFF2-40B4-BE49-F238E27FC236}">
                <a16:creationId xmlns:a16="http://schemas.microsoft.com/office/drawing/2014/main" id="{4C0BD3C7-2306-F347-9FC7-A0575E6DED16}"/>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4536" y="482376"/>
            <a:ext cx="1831768" cy="1246620"/>
          </a:xfrm>
          <a:prstGeom prst="rect">
            <a:avLst/>
          </a:prstGeom>
        </p:spPr>
      </p:pic>
      <p:sp>
        <p:nvSpPr>
          <p:cNvPr id="12" name="Text Placeholder 11">
            <a:extLst>
              <a:ext uri="{FF2B5EF4-FFF2-40B4-BE49-F238E27FC236}">
                <a16:creationId xmlns:a16="http://schemas.microsoft.com/office/drawing/2014/main" id="{4213E2D0-1CC0-1940-8AB4-52D9AD5F701A}"/>
              </a:ext>
            </a:extLst>
          </p:cNvPr>
          <p:cNvSpPr>
            <a:spLocks noGrp="1"/>
          </p:cNvSpPr>
          <p:nvPr>
            <p:ph type="body" sz="quarter" idx="13" hasCustomPrompt="1"/>
          </p:nvPr>
        </p:nvSpPr>
        <p:spPr>
          <a:xfrm>
            <a:off x="371473" y="6081623"/>
            <a:ext cx="7728731" cy="560476"/>
          </a:xfrm>
        </p:spPr>
        <p:txBody>
          <a:bodyPr>
            <a:noAutofit/>
          </a:bodyPr>
          <a:lstStyle>
            <a:lvl1pPr>
              <a:spcBef>
                <a:spcPts val="0"/>
              </a:spcBef>
              <a:defRPr>
                <a:solidFill>
                  <a:schemeClr val="tx1"/>
                </a:solidFill>
              </a:defRPr>
            </a:lvl1pPr>
            <a:lvl2pPr>
              <a:lnSpc>
                <a:spcPct val="100000"/>
              </a:lnSpc>
              <a:spcBef>
                <a:spcPts val="0"/>
              </a:spcBef>
              <a:defRPr sz="1200">
                <a:solidFill>
                  <a:schemeClr val="tx1"/>
                </a:solidFill>
              </a:defRPr>
            </a:lvl2pPr>
            <a:lvl3pPr>
              <a:defRPr>
                <a:solidFill>
                  <a:schemeClr val="bg1"/>
                </a:solidFill>
              </a:defRPr>
            </a:lvl3pPr>
            <a:lvl4pPr>
              <a:defRPr>
                <a:solidFill>
                  <a:schemeClr val="bg1"/>
                </a:solidFill>
              </a:defRPr>
            </a:lvl4pPr>
            <a:lvl5pPr>
              <a:defRPr>
                <a:solidFill>
                  <a:schemeClr val="bg1"/>
                </a:solidFill>
              </a:defRPr>
            </a:lvl5pPr>
          </a:lstStyle>
          <a:p>
            <a:r>
              <a:rPr lang="en-SG" sz="800" b="1" i="0">
                <a:latin typeface="+mj-lt"/>
                <a:cs typeface="Arial" panose="020B0604020202020204" pitchFamily="34" charset="0"/>
              </a:rPr>
              <a:t>©2022 Gentari </a:t>
            </a:r>
            <a:r>
              <a:rPr lang="en-SG" sz="800" b="1" i="0" err="1">
                <a:latin typeface="+mj-lt"/>
                <a:cs typeface="Arial" panose="020B0604020202020204" pitchFamily="34" charset="0"/>
              </a:rPr>
              <a:t>Sdn</a:t>
            </a:r>
            <a:r>
              <a:rPr lang="en-SG" sz="800" b="1" i="0">
                <a:latin typeface="+mj-lt"/>
                <a:cs typeface="Arial" panose="020B0604020202020204" pitchFamily="34" charset="0"/>
              </a:rPr>
              <a:t> </a:t>
            </a:r>
            <a:r>
              <a:rPr lang="en-SG" sz="800" b="1" i="0" err="1">
                <a:latin typeface="+mj-lt"/>
                <a:cs typeface="Arial" panose="020B0604020202020204" pitchFamily="34" charset="0"/>
              </a:rPr>
              <a:t>Bhd</a:t>
            </a:r>
            <a:endParaRPr lang="en-SG" sz="800" b="1" i="0">
              <a:latin typeface="+mj-lt"/>
              <a:cs typeface="Arial" panose="020B0604020202020204" pitchFamily="34" charset="0"/>
            </a:endParaRPr>
          </a:p>
          <a:p>
            <a:r>
              <a:rPr lang="en-SG" sz="800" b="0" i="0">
                <a:latin typeface="+mj-lt"/>
                <a:cs typeface="Arial" panose="020B0604020202020204" pitchFamily="34" charset="0"/>
              </a:rPr>
              <a:t>All rights reserved. No part of this document may be reproduced in any form possible, stored in a retrieval system, transmitted and/or disseminated in any form or by any means (digital, mechanical, hard copy, recording or otherwise) without the permission of the copyright owner.</a:t>
            </a:r>
          </a:p>
        </p:txBody>
      </p:sp>
      <p:sp>
        <p:nvSpPr>
          <p:cNvPr id="17" name="Subtitle 2">
            <a:extLst>
              <a:ext uri="{FF2B5EF4-FFF2-40B4-BE49-F238E27FC236}">
                <a16:creationId xmlns:a16="http://schemas.microsoft.com/office/drawing/2014/main" id="{6EF38395-3586-5643-BDF4-5FC307DC2977}"/>
              </a:ext>
            </a:extLst>
          </p:cNvPr>
          <p:cNvSpPr>
            <a:spLocks noGrp="1"/>
          </p:cNvSpPr>
          <p:nvPr>
            <p:ph type="subTitle" idx="1" hasCustomPrompt="1"/>
          </p:nvPr>
        </p:nvSpPr>
        <p:spPr>
          <a:xfrm>
            <a:off x="371475" y="3361496"/>
            <a:ext cx="4764051" cy="1449957"/>
          </a:xfrm>
        </p:spPr>
        <p:txBody>
          <a:bodyPr lIns="0">
            <a:normAutofit/>
          </a:bodyPr>
          <a:lstStyle>
            <a:lvl1pPr marL="0" indent="0" algn="l">
              <a:lnSpc>
                <a:spcPct val="100000"/>
              </a:lnSpc>
              <a:spcBef>
                <a:spcPts val="0"/>
              </a:spcBef>
              <a:buNone/>
              <a:defRPr sz="1750" b="0">
                <a:solidFill>
                  <a:schemeClr val="accent2"/>
                </a:solidFill>
              </a:defRPr>
            </a:lvl1pPr>
            <a:lvl2pPr marL="9525" indent="0" algn="l">
              <a:lnSpc>
                <a:spcPct val="100000"/>
              </a:lnSpc>
              <a:spcBef>
                <a:spcPts val="700"/>
              </a:spcBef>
              <a:buNone/>
              <a:tabLst/>
              <a:defRPr sz="175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Insert subtitle here</a:t>
            </a:r>
          </a:p>
          <a:p>
            <a:pPr lvl="1"/>
            <a:r>
              <a:rPr lang="en-US"/>
              <a:t>00.00.00.</a:t>
            </a:r>
          </a:p>
        </p:txBody>
      </p:sp>
    </p:spTree>
    <p:extLst>
      <p:ext uri="{BB962C8B-B14F-4D97-AF65-F5344CB8AC3E}">
        <p14:creationId xmlns:p14="http://schemas.microsoft.com/office/powerpoint/2010/main" val="2320583340"/>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v2">
    <p:bg>
      <p:bgRef idx="1001">
        <a:schemeClr val="bg2"/>
      </p:bgRef>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5FFB9D9-C4DE-B84C-ABA3-8175327F4771}"/>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11025" t="2509" r="24387" b="6092"/>
          <a:stretch/>
        </p:blipFill>
        <p:spPr>
          <a:xfrm>
            <a:off x="6250881" y="0"/>
            <a:ext cx="5941119" cy="6858000"/>
          </a:xfrm>
          <a:prstGeom prst="rect">
            <a:avLst/>
          </a:prstGeom>
        </p:spPr>
      </p:pic>
      <p:pic>
        <p:nvPicPr>
          <p:cNvPr id="10" name="Graphic 9">
            <a:extLst>
              <a:ext uri="{FF2B5EF4-FFF2-40B4-BE49-F238E27FC236}">
                <a16:creationId xmlns:a16="http://schemas.microsoft.com/office/drawing/2014/main" id="{4C0BD3C7-2306-F347-9FC7-A0575E6DED16}"/>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04536" y="482376"/>
            <a:ext cx="1831768" cy="1246620"/>
          </a:xfrm>
          <a:prstGeom prst="rect">
            <a:avLst/>
          </a:prstGeom>
        </p:spPr>
      </p:pic>
      <p:sp>
        <p:nvSpPr>
          <p:cNvPr id="4" name="Title 1">
            <a:extLst>
              <a:ext uri="{FF2B5EF4-FFF2-40B4-BE49-F238E27FC236}">
                <a16:creationId xmlns:a16="http://schemas.microsoft.com/office/drawing/2014/main" id="{92DBB9FF-FD6F-8DF9-D35F-41EFCB671730}"/>
              </a:ext>
            </a:extLst>
          </p:cNvPr>
          <p:cNvSpPr>
            <a:spLocks noGrp="1"/>
          </p:cNvSpPr>
          <p:nvPr>
            <p:ph type="ctrTitle" hasCustomPrompt="1"/>
          </p:nvPr>
        </p:nvSpPr>
        <p:spPr>
          <a:xfrm>
            <a:off x="377825" y="1871423"/>
            <a:ext cx="6410325" cy="1449957"/>
          </a:xfrm>
        </p:spPr>
        <p:txBody>
          <a:bodyPr lIns="0" anchor="b">
            <a:normAutofit/>
          </a:bodyPr>
          <a:lstStyle>
            <a:lvl1pPr algn="l">
              <a:defRPr sz="5300" spc="-70" baseline="0">
                <a:solidFill>
                  <a:schemeClr val="tx1"/>
                </a:solidFill>
              </a:defRPr>
            </a:lvl1pPr>
          </a:lstStyle>
          <a:p>
            <a:r>
              <a:rPr lang="en-US"/>
              <a:t>Insert title here</a:t>
            </a:r>
          </a:p>
        </p:txBody>
      </p:sp>
      <p:sp>
        <p:nvSpPr>
          <p:cNvPr id="6" name="Subtitle 2">
            <a:extLst>
              <a:ext uri="{FF2B5EF4-FFF2-40B4-BE49-F238E27FC236}">
                <a16:creationId xmlns:a16="http://schemas.microsoft.com/office/drawing/2014/main" id="{B84B6993-029E-BEC4-94DE-8B48EEA7851F}"/>
              </a:ext>
            </a:extLst>
          </p:cNvPr>
          <p:cNvSpPr>
            <a:spLocks noGrp="1"/>
          </p:cNvSpPr>
          <p:nvPr>
            <p:ph type="subTitle" idx="1" hasCustomPrompt="1"/>
          </p:nvPr>
        </p:nvSpPr>
        <p:spPr>
          <a:xfrm>
            <a:off x="371475" y="3361496"/>
            <a:ext cx="4764051" cy="1449957"/>
          </a:xfrm>
        </p:spPr>
        <p:txBody>
          <a:bodyPr lIns="0">
            <a:normAutofit/>
          </a:bodyPr>
          <a:lstStyle>
            <a:lvl1pPr marL="0" indent="0" algn="l">
              <a:lnSpc>
                <a:spcPct val="100000"/>
              </a:lnSpc>
              <a:spcBef>
                <a:spcPts val="0"/>
              </a:spcBef>
              <a:buNone/>
              <a:defRPr sz="1750" b="0">
                <a:solidFill>
                  <a:schemeClr val="accent2"/>
                </a:solidFill>
              </a:defRPr>
            </a:lvl1pPr>
            <a:lvl2pPr marL="9525" indent="0" algn="l">
              <a:lnSpc>
                <a:spcPct val="100000"/>
              </a:lnSpc>
              <a:spcBef>
                <a:spcPts val="700"/>
              </a:spcBef>
              <a:buNone/>
              <a:tabLst/>
              <a:defRPr sz="175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Insert subtitle here</a:t>
            </a:r>
          </a:p>
          <a:p>
            <a:pPr lvl="1"/>
            <a:r>
              <a:rPr lang="en-US"/>
              <a:t>00.00.00.</a:t>
            </a:r>
          </a:p>
        </p:txBody>
      </p:sp>
      <p:sp>
        <p:nvSpPr>
          <p:cNvPr id="7" name="Text Placeholder 11">
            <a:extLst>
              <a:ext uri="{FF2B5EF4-FFF2-40B4-BE49-F238E27FC236}">
                <a16:creationId xmlns:a16="http://schemas.microsoft.com/office/drawing/2014/main" id="{75AA67B9-C148-46BD-9CB2-095E8BCFCEF3}"/>
              </a:ext>
            </a:extLst>
          </p:cNvPr>
          <p:cNvSpPr>
            <a:spLocks noGrp="1"/>
          </p:cNvSpPr>
          <p:nvPr>
            <p:ph type="body" sz="quarter" idx="13" hasCustomPrompt="1"/>
          </p:nvPr>
        </p:nvSpPr>
        <p:spPr>
          <a:xfrm>
            <a:off x="371473" y="6081623"/>
            <a:ext cx="7745983" cy="560476"/>
          </a:xfrm>
        </p:spPr>
        <p:txBody>
          <a:bodyPr>
            <a:noAutofit/>
          </a:bodyPr>
          <a:lstStyle>
            <a:lvl1pPr>
              <a:spcBef>
                <a:spcPts val="0"/>
              </a:spcBef>
              <a:defRPr>
                <a:solidFill>
                  <a:schemeClr val="tx1"/>
                </a:solidFill>
              </a:defRPr>
            </a:lvl1pPr>
            <a:lvl2pPr>
              <a:lnSpc>
                <a:spcPct val="100000"/>
              </a:lnSpc>
              <a:spcBef>
                <a:spcPts val="0"/>
              </a:spcBef>
              <a:defRPr sz="1200">
                <a:solidFill>
                  <a:schemeClr val="tx1"/>
                </a:solidFill>
              </a:defRPr>
            </a:lvl2pPr>
            <a:lvl3pPr>
              <a:defRPr>
                <a:solidFill>
                  <a:schemeClr val="bg1"/>
                </a:solidFill>
              </a:defRPr>
            </a:lvl3pPr>
            <a:lvl4pPr>
              <a:defRPr>
                <a:solidFill>
                  <a:schemeClr val="bg1"/>
                </a:solidFill>
              </a:defRPr>
            </a:lvl4pPr>
            <a:lvl5pPr>
              <a:defRPr>
                <a:solidFill>
                  <a:schemeClr val="bg1"/>
                </a:solidFill>
              </a:defRPr>
            </a:lvl5pPr>
          </a:lstStyle>
          <a:p>
            <a:r>
              <a:rPr lang="en-SG" sz="800" b="1" i="0">
                <a:latin typeface="+mj-lt"/>
                <a:cs typeface="Arial" panose="020B0604020202020204" pitchFamily="34" charset="0"/>
              </a:rPr>
              <a:t>©2022 Gentari </a:t>
            </a:r>
            <a:r>
              <a:rPr lang="en-SG" sz="800" b="1" i="0" err="1">
                <a:latin typeface="+mj-lt"/>
                <a:cs typeface="Arial" panose="020B0604020202020204" pitchFamily="34" charset="0"/>
              </a:rPr>
              <a:t>Sdn</a:t>
            </a:r>
            <a:r>
              <a:rPr lang="en-SG" sz="800" b="1" i="0">
                <a:latin typeface="+mj-lt"/>
                <a:cs typeface="Arial" panose="020B0604020202020204" pitchFamily="34" charset="0"/>
              </a:rPr>
              <a:t> </a:t>
            </a:r>
            <a:r>
              <a:rPr lang="en-SG" sz="800" b="1" i="0" err="1">
                <a:latin typeface="+mj-lt"/>
                <a:cs typeface="Arial" panose="020B0604020202020204" pitchFamily="34" charset="0"/>
              </a:rPr>
              <a:t>Bhd</a:t>
            </a:r>
            <a:endParaRPr lang="en-SG" sz="800" b="1" i="0">
              <a:latin typeface="+mj-lt"/>
              <a:cs typeface="Arial" panose="020B0604020202020204" pitchFamily="34" charset="0"/>
            </a:endParaRPr>
          </a:p>
          <a:p>
            <a:r>
              <a:rPr lang="en-SG" sz="800" b="0" i="0">
                <a:latin typeface="+mj-lt"/>
                <a:cs typeface="Arial" panose="020B0604020202020204" pitchFamily="34" charset="0"/>
              </a:rPr>
              <a:t>All rights reserved. No part of this document may be reproduced in any form possible, stored in a retrieval system, transmitted and/or disseminated in any form or by any means (digital, mechanical, hard copy, recording or otherwise) without the permission of the copyright owner.</a:t>
            </a:r>
          </a:p>
          <a:p>
            <a:endParaRPr lang="en-US"/>
          </a:p>
        </p:txBody>
      </p:sp>
    </p:spTree>
    <p:extLst>
      <p:ext uri="{BB962C8B-B14F-4D97-AF65-F5344CB8AC3E}">
        <p14:creationId xmlns:p14="http://schemas.microsoft.com/office/powerpoint/2010/main" val="211018910"/>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Slide-v2">
    <p:bg>
      <p:bgPr>
        <a:solidFill>
          <a:schemeClr val="bg1"/>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4C0BD3C7-2306-F347-9FC7-A0575E6DED1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04536" y="482376"/>
            <a:ext cx="1831768" cy="1246619"/>
          </a:xfrm>
          <a:prstGeom prst="rect">
            <a:avLst/>
          </a:prstGeom>
        </p:spPr>
      </p:pic>
      <p:pic>
        <p:nvPicPr>
          <p:cNvPr id="13" name="Picture 10">
            <a:extLst>
              <a:ext uri="{FF2B5EF4-FFF2-40B4-BE49-F238E27FC236}">
                <a16:creationId xmlns:a16="http://schemas.microsoft.com/office/drawing/2014/main" id="{30E93A53-680F-DA47-B35D-A860D07C1C3F}"/>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t="7197" r="28764" b="10468"/>
          <a:stretch/>
        </p:blipFill>
        <p:spPr>
          <a:xfrm>
            <a:off x="6258533" y="0"/>
            <a:ext cx="5933467" cy="6858000"/>
          </a:xfrm>
          <a:prstGeom prst="rect">
            <a:avLst/>
          </a:prstGeom>
        </p:spPr>
      </p:pic>
      <p:sp>
        <p:nvSpPr>
          <p:cNvPr id="3" name="Title 1">
            <a:extLst>
              <a:ext uri="{FF2B5EF4-FFF2-40B4-BE49-F238E27FC236}">
                <a16:creationId xmlns:a16="http://schemas.microsoft.com/office/drawing/2014/main" id="{1A7376F2-44D7-5F25-7350-D2049B2C6AAE}"/>
              </a:ext>
            </a:extLst>
          </p:cNvPr>
          <p:cNvSpPr>
            <a:spLocks noGrp="1"/>
          </p:cNvSpPr>
          <p:nvPr>
            <p:ph type="ctrTitle" hasCustomPrompt="1"/>
          </p:nvPr>
        </p:nvSpPr>
        <p:spPr>
          <a:xfrm>
            <a:off x="377825" y="1871423"/>
            <a:ext cx="6410325" cy="1449957"/>
          </a:xfrm>
        </p:spPr>
        <p:txBody>
          <a:bodyPr lIns="0" anchor="b">
            <a:normAutofit/>
          </a:bodyPr>
          <a:lstStyle>
            <a:lvl1pPr algn="l">
              <a:defRPr sz="5300" spc="-70" baseline="0">
                <a:solidFill>
                  <a:schemeClr val="tx2"/>
                </a:solidFill>
              </a:defRPr>
            </a:lvl1pPr>
          </a:lstStyle>
          <a:p>
            <a:r>
              <a:rPr lang="en-US"/>
              <a:t>Insert title here</a:t>
            </a:r>
          </a:p>
        </p:txBody>
      </p:sp>
      <p:sp>
        <p:nvSpPr>
          <p:cNvPr id="4" name="Text Placeholder 11">
            <a:extLst>
              <a:ext uri="{FF2B5EF4-FFF2-40B4-BE49-F238E27FC236}">
                <a16:creationId xmlns:a16="http://schemas.microsoft.com/office/drawing/2014/main" id="{BB065C95-3C26-0610-7F0A-C1EDD333F17D}"/>
              </a:ext>
            </a:extLst>
          </p:cNvPr>
          <p:cNvSpPr>
            <a:spLocks noGrp="1"/>
          </p:cNvSpPr>
          <p:nvPr>
            <p:ph type="body" sz="quarter" idx="13" hasCustomPrompt="1"/>
          </p:nvPr>
        </p:nvSpPr>
        <p:spPr>
          <a:xfrm>
            <a:off x="371474" y="5911090"/>
            <a:ext cx="6029325" cy="731009"/>
          </a:xfrm>
        </p:spPr>
        <p:txBody>
          <a:bodyPr>
            <a:noAutofit/>
          </a:bodyPr>
          <a:lstStyle>
            <a:lvl1pPr>
              <a:defRPr>
                <a:solidFill>
                  <a:schemeClr val="bg1"/>
                </a:solidFill>
              </a:defRPr>
            </a:lvl1pPr>
            <a:lvl2pPr>
              <a:lnSpc>
                <a:spcPct val="100000"/>
              </a:lnSpc>
              <a:spcBef>
                <a:spcPts val="0"/>
              </a:spcBef>
              <a:defRPr sz="1200">
                <a:solidFill>
                  <a:schemeClr val="tx2"/>
                </a:solidFill>
              </a:defRPr>
            </a:lvl2pPr>
            <a:lvl3pPr>
              <a:defRPr>
                <a:solidFill>
                  <a:schemeClr val="bg1"/>
                </a:solidFill>
              </a:defRPr>
            </a:lvl3pPr>
            <a:lvl4pPr>
              <a:defRPr>
                <a:solidFill>
                  <a:schemeClr val="bg1"/>
                </a:solidFill>
              </a:defRPr>
            </a:lvl4pPr>
            <a:lvl5pPr>
              <a:defRPr>
                <a:solidFill>
                  <a:schemeClr val="bg1"/>
                </a:solidFill>
              </a:defRPr>
            </a:lvl5pPr>
          </a:lstStyle>
          <a:p>
            <a:pPr lvl="1"/>
            <a:r>
              <a:rPr lang="en-US"/>
              <a:t>Click to add text</a:t>
            </a:r>
          </a:p>
        </p:txBody>
      </p:sp>
      <p:sp>
        <p:nvSpPr>
          <p:cNvPr id="5" name="Subtitle 2">
            <a:extLst>
              <a:ext uri="{FF2B5EF4-FFF2-40B4-BE49-F238E27FC236}">
                <a16:creationId xmlns:a16="http://schemas.microsoft.com/office/drawing/2014/main" id="{EEBB3824-2F77-95EF-8072-E441FEB6589E}"/>
              </a:ext>
            </a:extLst>
          </p:cNvPr>
          <p:cNvSpPr>
            <a:spLocks noGrp="1"/>
          </p:cNvSpPr>
          <p:nvPr>
            <p:ph type="subTitle" idx="1" hasCustomPrompt="1"/>
          </p:nvPr>
        </p:nvSpPr>
        <p:spPr>
          <a:xfrm>
            <a:off x="371475" y="3361496"/>
            <a:ext cx="4764051" cy="1449957"/>
          </a:xfrm>
        </p:spPr>
        <p:txBody>
          <a:bodyPr lIns="0">
            <a:normAutofit/>
          </a:bodyPr>
          <a:lstStyle>
            <a:lvl1pPr marL="0" indent="0" algn="l">
              <a:lnSpc>
                <a:spcPct val="100000"/>
              </a:lnSpc>
              <a:spcBef>
                <a:spcPts val="0"/>
              </a:spcBef>
              <a:buNone/>
              <a:defRPr sz="1750" b="0">
                <a:solidFill>
                  <a:schemeClr val="accent2"/>
                </a:solidFill>
              </a:defRPr>
            </a:lvl1pPr>
            <a:lvl2pPr marL="9525" indent="0" algn="l">
              <a:lnSpc>
                <a:spcPct val="100000"/>
              </a:lnSpc>
              <a:spcBef>
                <a:spcPts val="700"/>
              </a:spcBef>
              <a:buNone/>
              <a:tabLst/>
              <a:defRPr sz="1750">
                <a:solidFill>
                  <a:schemeClr val="tx2"/>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Insert subtitle here</a:t>
            </a:r>
          </a:p>
          <a:p>
            <a:pPr lvl="1"/>
            <a:r>
              <a:rPr lang="en-US"/>
              <a:t>00.00.00.</a:t>
            </a:r>
          </a:p>
        </p:txBody>
      </p:sp>
    </p:spTree>
    <p:extLst>
      <p:ext uri="{BB962C8B-B14F-4D97-AF65-F5344CB8AC3E}">
        <p14:creationId xmlns:p14="http://schemas.microsoft.com/office/powerpoint/2010/main" val="38972978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ntents">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8F609-22C6-4010-79BF-74D8D91C8FF5}"/>
              </a:ext>
            </a:extLst>
          </p:cNvPr>
          <p:cNvSpPr>
            <a:spLocks noGrp="1"/>
          </p:cNvSpPr>
          <p:nvPr>
            <p:ph type="title" hasCustomPrompt="1"/>
          </p:nvPr>
        </p:nvSpPr>
        <p:spPr>
          <a:xfrm>
            <a:off x="752474" y="691116"/>
            <a:ext cx="10601325" cy="999572"/>
          </a:xfrm>
        </p:spPr>
        <p:txBody>
          <a:bodyPr>
            <a:normAutofit/>
          </a:bodyPr>
          <a:lstStyle>
            <a:lvl1pPr>
              <a:defRPr sz="4800">
                <a:solidFill>
                  <a:schemeClr val="tx1"/>
                </a:solidFill>
              </a:defRPr>
            </a:lvl1pPr>
          </a:lstStyle>
          <a:p>
            <a:r>
              <a:rPr lang="en-US"/>
              <a:t>Table of Content</a:t>
            </a:r>
          </a:p>
        </p:txBody>
      </p:sp>
      <p:sp>
        <p:nvSpPr>
          <p:cNvPr id="4" name="Date Placeholder 3">
            <a:extLst>
              <a:ext uri="{FF2B5EF4-FFF2-40B4-BE49-F238E27FC236}">
                <a16:creationId xmlns:a16="http://schemas.microsoft.com/office/drawing/2014/main" id="{452C6ED9-4893-BD5E-D682-DD7CB4C3169C}"/>
              </a:ext>
            </a:extLst>
          </p:cNvPr>
          <p:cNvSpPr>
            <a:spLocks noGrp="1"/>
          </p:cNvSpPr>
          <p:nvPr>
            <p:ph type="dt" sz="half" idx="10"/>
          </p:nvPr>
        </p:nvSpPr>
        <p:spPr/>
        <p:txBody>
          <a:bodyPr/>
          <a:lstStyle>
            <a:lvl1pPr>
              <a:defRPr>
                <a:solidFill>
                  <a:schemeClr val="tx1"/>
                </a:solidFill>
              </a:defRPr>
            </a:lvl1pPr>
          </a:lstStyle>
          <a:p>
            <a:r>
              <a:rPr lang="en-US"/>
              <a:t>© 2022 Gentari     |</a:t>
            </a:r>
          </a:p>
        </p:txBody>
      </p:sp>
      <p:sp>
        <p:nvSpPr>
          <p:cNvPr id="5" name="Footer Placeholder 4">
            <a:extLst>
              <a:ext uri="{FF2B5EF4-FFF2-40B4-BE49-F238E27FC236}">
                <a16:creationId xmlns:a16="http://schemas.microsoft.com/office/drawing/2014/main" id="{4AE35287-F7EE-961F-FDE5-E5F41C384DC1}"/>
              </a:ext>
            </a:extLst>
          </p:cNvPr>
          <p:cNvSpPr>
            <a:spLocks noGrp="1"/>
          </p:cNvSpPr>
          <p:nvPr>
            <p:ph type="ftr" sz="quarter" idx="11"/>
            <p:custDataLst>
              <p:tags r:id="rId1"/>
            </p:custDataLst>
          </p:nvPr>
        </p:nvSpPr>
        <p:spPr>
          <a:xfrm>
            <a:off x="0" y="6404106"/>
            <a:ext cx="12192000" cy="365125"/>
          </a:xfrm>
        </p:spPr>
        <p:txBody>
          <a:bodyPr/>
          <a:lstStyle>
            <a:lvl1pPr algn="l">
              <a:defRPr lang="en-US" sz="600" b="0" i="0" u="none">
                <a:solidFill>
                  <a:srgbClr val="000000"/>
                </a:solidFill>
                <a:latin typeface="Verdana" panose="020B0604030504040204" pitchFamily="34" charset="0"/>
              </a:defRPr>
            </a:lvl1pPr>
          </a:lstStyle>
          <a:p>
            <a:r>
              <a:rPr lang="en-US"/>
              <a:t>Open</a:t>
            </a:r>
          </a:p>
        </p:txBody>
      </p:sp>
      <p:sp>
        <p:nvSpPr>
          <p:cNvPr id="6" name="Slide Number Placeholder 5">
            <a:extLst>
              <a:ext uri="{FF2B5EF4-FFF2-40B4-BE49-F238E27FC236}">
                <a16:creationId xmlns:a16="http://schemas.microsoft.com/office/drawing/2014/main" id="{DD7C9394-9BF7-60E3-14A4-B42F4A98A9CE}"/>
              </a:ext>
            </a:extLst>
          </p:cNvPr>
          <p:cNvSpPr>
            <a:spLocks noGrp="1"/>
          </p:cNvSpPr>
          <p:nvPr>
            <p:ph type="sldNum" sz="quarter" idx="12"/>
          </p:nvPr>
        </p:nvSpPr>
        <p:spPr/>
        <p:txBody>
          <a:bodyPr/>
          <a:lstStyle>
            <a:lvl1pPr>
              <a:defRPr>
                <a:solidFill>
                  <a:schemeClr val="tx1"/>
                </a:solidFill>
              </a:defRPr>
            </a:lvl1pPr>
          </a:lstStyle>
          <a:p>
            <a:fld id="{FACE06D7-9D1D-468A-BD40-EBBB2E332F1A}" type="slidenum">
              <a:rPr lang="en-US" smtClean="0"/>
              <a:pPr/>
              <a:t>‹#›</a:t>
            </a:fld>
            <a:endParaRPr lang="en-US"/>
          </a:p>
        </p:txBody>
      </p:sp>
      <p:sp>
        <p:nvSpPr>
          <p:cNvPr id="10" name="Text Placeholder 9">
            <a:extLst>
              <a:ext uri="{FF2B5EF4-FFF2-40B4-BE49-F238E27FC236}">
                <a16:creationId xmlns:a16="http://schemas.microsoft.com/office/drawing/2014/main" id="{2685A631-B894-CF41-A540-05C7FC3C13FB}"/>
              </a:ext>
            </a:extLst>
          </p:cNvPr>
          <p:cNvSpPr>
            <a:spLocks noGrp="1"/>
          </p:cNvSpPr>
          <p:nvPr>
            <p:ph type="body" sz="quarter" idx="13" hasCustomPrompt="1"/>
          </p:nvPr>
        </p:nvSpPr>
        <p:spPr>
          <a:xfrm>
            <a:off x="1276349" y="2099471"/>
            <a:ext cx="2714625" cy="1136650"/>
          </a:xfrm>
        </p:spPr>
        <p:txBody>
          <a:bodyPr>
            <a:normAutofit/>
          </a:bodyPr>
          <a:lstStyle>
            <a:lvl1pPr>
              <a:lnSpc>
                <a:spcPct val="105000"/>
              </a:lnSpc>
              <a:spcBef>
                <a:spcPts val="0"/>
              </a:spcBef>
              <a:defRPr sz="1800" b="0">
                <a:solidFill>
                  <a:schemeClr val="tx1"/>
                </a:solidFill>
              </a:defRPr>
            </a:lvl1pPr>
            <a:lvl2pPr>
              <a:lnSpc>
                <a:spcPct val="105000"/>
              </a:lnSpc>
              <a:spcBef>
                <a:spcPts val="0"/>
              </a:spcBef>
              <a:defRPr sz="1800" b="0">
                <a:solidFill>
                  <a:schemeClr val="accent2"/>
                </a:solidFill>
              </a:defRPr>
            </a:lvl2pPr>
            <a:lvl3pPr>
              <a:defRPr b="0">
                <a:solidFill>
                  <a:schemeClr val="tx1"/>
                </a:solidFill>
              </a:defRPr>
            </a:lvl3pPr>
            <a:lvl4pPr>
              <a:defRPr b="0">
                <a:solidFill>
                  <a:schemeClr val="tx1"/>
                </a:solidFill>
              </a:defRPr>
            </a:lvl4pPr>
            <a:lvl5pPr>
              <a:defRPr b="0">
                <a:solidFill>
                  <a:schemeClr val="tx1"/>
                </a:solidFill>
              </a:defRPr>
            </a:lvl5pPr>
          </a:lstStyle>
          <a:p>
            <a:pPr lvl="0"/>
            <a:r>
              <a:rPr lang="en-US"/>
              <a:t>Click to edit styles</a:t>
            </a:r>
          </a:p>
          <a:p>
            <a:pPr lvl="1"/>
            <a:r>
              <a:rPr lang="en-US"/>
              <a:t>Second level</a:t>
            </a:r>
          </a:p>
        </p:txBody>
      </p:sp>
      <p:sp>
        <p:nvSpPr>
          <p:cNvPr id="12" name="Text Placeholder 11">
            <a:extLst>
              <a:ext uri="{FF2B5EF4-FFF2-40B4-BE49-F238E27FC236}">
                <a16:creationId xmlns:a16="http://schemas.microsoft.com/office/drawing/2014/main" id="{D7E3F56F-6E5A-6442-AA34-5BCC88FA547F}"/>
              </a:ext>
            </a:extLst>
          </p:cNvPr>
          <p:cNvSpPr>
            <a:spLocks noGrp="1"/>
          </p:cNvSpPr>
          <p:nvPr>
            <p:ph type="body" sz="quarter" idx="14" hasCustomPrompt="1"/>
          </p:nvPr>
        </p:nvSpPr>
        <p:spPr>
          <a:xfrm>
            <a:off x="174124" y="2204053"/>
            <a:ext cx="914400" cy="548806"/>
          </a:xfrm>
        </p:spPr>
        <p:txBody>
          <a:bodyPr>
            <a:normAutofit/>
          </a:bodyPr>
          <a:lstStyle>
            <a:lvl1pPr algn="r">
              <a:lnSpc>
                <a:spcPct val="70000"/>
              </a:lnSpc>
              <a:spcBef>
                <a:spcPts val="0"/>
              </a:spcBef>
              <a:defRPr sz="3600" b="0">
                <a:solidFill>
                  <a:schemeClr val="accent2"/>
                </a:solidFill>
              </a:defRPr>
            </a:lvl1pPr>
          </a:lstStyle>
          <a:p>
            <a:pPr lvl="0"/>
            <a:r>
              <a:rPr lang="en-US"/>
              <a:t>01</a:t>
            </a:r>
          </a:p>
        </p:txBody>
      </p:sp>
      <p:sp>
        <p:nvSpPr>
          <p:cNvPr id="16" name="Text Placeholder 9">
            <a:extLst>
              <a:ext uri="{FF2B5EF4-FFF2-40B4-BE49-F238E27FC236}">
                <a16:creationId xmlns:a16="http://schemas.microsoft.com/office/drawing/2014/main" id="{40A1A4D0-65B9-4542-9ACA-76351CDD3E91}"/>
              </a:ext>
            </a:extLst>
          </p:cNvPr>
          <p:cNvSpPr>
            <a:spLocks noGrp="1"/>
          </p:cNvSpPr>
          <p:nvPr>
            <p:ph type="body" sz="quarter" idx="15" hasCustomPrompt="1"/>
          </p:nvPr>
        </p:nvSpPr>
        <p:spPr>
          <a:xfrm>
            <a:off x="5200649" y="2099471"/>
            <a:ext cx="2714625" cy="1136650"/>
          </a:xfrm>
        </p:spPr>
        <p:txBody>
          <a:bodyPr>
            <a:normAutofit/>
          </a:bodyPr>
          <a:lstStyle>
            <a:lvl1pPr>
              <a:lnSpc>
                <a:spcPct val="105000"/>
              </a:lnSpc>
              <a:spcBef>
                <a:spcPts val="0"/>
              </a:spcBef>
              <a:defRPr sz="1800" b="0">
                <a:solidFill>
                  <a:schemeClr val="tx1"/>
                </a:solidFill>
              </a:defRPr>
            </a:lvl1pPr>
            <a:lvl2pPr>
              <a:lnSpc>
                <a:spcPct val="105000"/>
              </a:lnSpc>
              <a:spcBef>
                <a:spcPts val="0"/>
              </a:spcBef>
              <a:defRPr sz="1800" b="0">
                <a:solidFill>
                  <a:schemeClr val="accent2"/>
                </a:solidFill>
              </a:defRPr>
            </a:lvl2pPr>
            <a:lvl3pPr>
              <a:defRPr b="0">
                <a:solidFill>
                  <a:schemeClr val="tx1"/>
                </a:solidFill>
              </a:defRPr>
            </a:lvl3pPr>
            <a:lvl4pPr>
              <a:defRPr b="0">
                <a:solidFill>
                  <a:schemeClr val="tx1"/>
                </a:solidFill>
              </a:defRPr>
            </a:lvl4pPr>
            <a:lvl5pPr>
              <a:defRPr b="0">
                <a:solidFill>
                  <a:schemeClr val="tx1"/>
                </a:solidFill>
              </a:defRPr>
            </a:lvl5pPr>
          </a:lstStyle>
          <a:p>
            <a:pPr lvl="0"/>
            <a:r>
              <a:rPr lang="en-US"/>
              <a:t>Click to edit styles</a:t>
            </a:r>
          </a:p>
          <a:p>
            <a:pPr lvl="1"/>
            <a:r>
              <a:rPr lang="en-US"/>
              <a:t>Second level</a:t>
            </a:r>
          </a:p>
        </p:txBody>
      </p:sp>
      <p:sp>
        <p:nvSpPr>
          <p:cNvPr id="17" name="Text Placeholder 11">
            <a:extLst>
              <a:ext uri="{FF2B5EF4-FFF2-40B4-BE49-F238E27FC236}">
                <a16:creationId xmlns:a16="http://schemas.microsoft.com/office/drawing/2014/main" id="{9BD78A20-D16C-FD4B-BD16-4B5ACD04576F}"/>
              </a:ext>
            </a:extLst>
          </p:cNvPr>
          <p:cNvSpPr>
            <a:spLocks noGrp="1"/>
          </p:cNvSpPr>
          <p:nvPr>
            <p:ph type="body" sz="quarter" idx="16" hasCustomPrompt="1"/>
          </p:nvPr>
        </p:nvSpPr>
        <p:spPr>
          <a:xfrm>
            <a:off x="4098424" y="2204053"/>
            <a:ext cx="914400" cy="548806"/>
          </a:xfrm>
        </p:spPr>
        <p:txBody>
          <a:bodyPr>
            <a:normAutofit/>
          </a:bodyPr>
          <a:lstStyle>
            <a:lvl1pPr algn="r">
              <a:lnSpc>
                <a:spcPct val="70000"/>
              </a:lnSpc>
              <a:spcBef>
                <a:spcPts val="0"/>
              </a:spcBef>
              <a:defRPr sz="3600" b="0">
                <a:solidFill>
                  <a:schemeClr val="accent2"/>
                </a:solidFill>
              </a:defRPr>
            </a:lvl1pPr>
          </a:lstStyle>
          <a:p>
            <a:pPr lvl="0"/>
            <a:r>
              <a:rPr lang="en-US"/>
              <a:t>01</a:t>
            </a:r>
          </a:p>
        </p:txBody>
      </p:sp>
      <p:sp>
        <p:nvSpPr>
          <p:cNvPr id="18" name="Text Placeholder 9">
            <a:extLst>
              <a:ext uri="{FF2B5EF4-FFF2-40B4-BE49-F238E27FC236}">
                <a16:creationId xmlns:a16="http://schemas.microsoft.com/office/drawing/2014/main" id="{690B3B02-170E-A74B-80B9-A7B41FCAB9E4}"/>
              </a:ext>
            </a:extLst>
          </p:cNvPr>
          <p:cNvSpPr>
            <a:spLocks noGrp="1"/>
          </p:cNvSpPr>
          <p:nvPr>
            <p:ph type="body" sz="quarter" idx="17" hasCustomPrompt="1"/>
          </p:nvPr>
        </p:nvSpPr>
        <p:spPr>
          <a:xfrm>
            <a:off x="9182099" y="2099471"/>
            <a:ext cx="2714625" cy="1136650"/>
          </a:xfrm>
        </p:spPr>
        <p:txBody>
          <a:bodyPr>
            <a:normAutofit/>
          </a:bodyPr>
          <a:lstStyle>
            <a:lvl1pPr>
              <a:lnSpc>
                <a:spcPct val="105000"/>
              </a:lnSpc>
              <a:spcBef>
                <a:spcPts val="0"/>
              </a:spcBef>
              <a:defRPr sz="1800" b="0">
                <a:solidFill>
                  <a:schemeClr val="tx1"/>
                </a:solidFill>
              </a:defRPr>
            </a:lvl1pPr>
            <a:lvl2pPr>
              <a:lnSpc>
                <a:spcPct val="105000"/>
              </a:lnSpc>
              <a:spcBef>
                <a:spcPts val="0"/>
              </a:spcBef>
              <a:defRPr sz="1800" b="0">
                <a:solidFill>
                  <a:schemeClr val="accent2"/>
                </a:solidFill>
              </a:defRPr>
            </a:lvl2pPr>
            <a:lvl3pPr>
              <a:defRPr b="0">
                <a:solidFill>
                  <a:schemeClr val="tx1"/>
                </a:solidFill>
              </a:defRPr>
            </a:lvl3pPr>
            <a:lvl4pPr>
              <a:defRPr b="0">
                <a:solidFill>
                  <a:schemeClr val="tx1"/>
                </a:solidFill>
              </a:defRPr>
            </a:lvl4pPr>
            <a:lvl5pPr>
              <a:defRPr b="0">
                <a:solidFill>
                  <a:schemeClr val="tx1"/>
                </a:solidFill>
              </a:defRPr>
            </a:lvl5pPr>
          </a:lstStyle>
          <a:p>
            <a:pPr lvl="0"/>
            <a:r>
              <a:rPr lang="en-US"/>
              <a:t>Click to edit styles</a:t>
            </a:r>
          </a:p>
          <a:p>
            <a:pPr lvl="1"/>
            <a:r>
              <a:rPr lang="en-US"/>
              <a:t>Second level</a:t>
            </a:r>
          </a:p>
        </p:txBody>
      </p:sp>
      <p:sp>
        <p:nvSpPr>
          <p:cNvPr id="19" name="Text Placeholder 11">
            <a:extLst>
              <a:ext uri="{FF2B5EF4-FFF2-40B4-BE49-F238E27FC236}">
                <a16:creationId xmlns:a16="http://schemas.microsoft.com/office/drawing/2014/main" id="{E7803066-8907-7D48-81D9-9D30D7FDBC66}"/>
              </a:ext>
            </a:extLst>
          </p:cNvPr>
          <p:cNvSpPr>
            <a:spLocks noGrp="1"/>
          </p:cNvSpPr>
          <p:nvPr>
            <p:ph type="body" sz="quarter" idx="18" hasCustomPrompt="1"/>
          </p:nvPr>
        </p:nvSpPr>
        <p:spPr>
          <a:xfrm>
            <a:off x="8079874" y="2204053"/>
            <a:ext cx="914400" cy="548806"/>
          </a:xfrm>
        </p:spPr>
        <p:txBody>
          <a:bodyPr>
            <a:normAutofit/>
          </a:bodyPr>
          <a:lstStyle>
            <a:lvl1pPr algn="r">
              <a:lnSpc>
                <a:spcPct val="70000"/>
              </a:lnSpc>
              <a:spcBef>
                <a:spcPts val="0"/>
              </a:spcBef>
              <a:defRPr sz="3600" b="0">
                <a:solidFill>
                  <a:schemeClr val="accent2"/>
                </a:solidFill>
              </a:defRPr>
            </a:lvl1pPr>
          </a:lstStyle>
          <a:p>
            <a:pPr lvl="0"/>
            <a:r>
              <a:rPr lang="en-US"/>
              <a:t>01</a:t>
            </a:r>
          </a:p>
        </p:txBody>
      </p:sp>
      <p:sp>
        <p:nvSpPr>
          <p:cNvPr id="20" name="Text Placeholder 9">
            <a:extLst>
              <a:ext uri="{FF2B5EF4-FFF2-40B4-BE49-F238E27FC236}">
                <a16:creationId xmlns:a16="http://schemas.microsoft.com/office/drawing/2014/main" id="{7C4E6AEC-73F1-694A-B031-E579F7ECBBAD}"/>
              </a:ext>
            </a:extLst>
          </p:cNvPr>
          <p:cNvSpPr>
            <a:spLocks noGrp="1"/>
          </p:cNvSpPr>
          <p:nvPr>
            <p:ph type="body" sz="quarter" idx="19" hasCustomPrompt="1"/>
          </p:nvPr>
        </p:nvSpPr>
        <p:spPr>
          <a:xfrm>
            <a:off x="1276349" y="3647282"/>
            <a:ext cx="2714625" cy="1136650"/>
          </a:xfrm>
        </p:spPr>
        <p:txBody>
          <a:bodyPr>
            <a:normAutofit/>
          </a:bodyPr>
          <a:lstStyle>
            <a:lvl1pPr>
              <a:lnSpc>
                <a:spcPct val="105000"/>
              </a:lnSpc>
              <a:spcBef>
                <a:spcPts val="0"/>
              </a:spcBef>
              <a:defRPr sz="1800" b="0">
                <a:solidFill>
                  <a:schemeClr val="tx1"/>
                </a:solidFill>
              </a:defRPr>
            </a:lvl1pPr>
            <a:lvl2pPr>
              <a:lnSpc>
                <a:spcPct val="105000"/>
              </a:lnSpc>
              <a:spcBef>
                <a:spcPts val="0"/>
              </a:spcBef>
              <a:defRPr sz="1800" b="0">
                <a:solidFill>
                  <a:schemeClr val="accent2"/>
                </a:solidFill>
              </a:defRPr>
            </a:lvl2pPr>
            <a:lvl3pPr>
              <a:defRPr b="0">
                <a:solidFill>
                  <a:schemeClr val="tx1"/>
                </a:solidFill>
              </a:defRPr>
            </a:lvl3pPr>
            <a:lvl4pPr>
              <a:defRPr b="0">
                <a:solidFill>
                  <a:schemeClr val="tx1"/>
                </a:solidFill>
              </a:defRPr>
            </a:lvl4pPr>
            <a:lvl5pPr>
              <a:defRPr b="0">
                <a:solidFill>
                  <a:schemeClr val="tx1"/>
                </a:solidFill>
              </a:defRPr>
            </a:lvl5pPr>
          </a:lstStyle>
          <a:p>
            <a:pPr lvl="0"/>
            <a:r>
              <a:rPr lang="en-US"/>
              <a:t>Click to edit styles</a:t>
            </a:r>
          </a:p>
          <a:p>
            <a:pPr lvl="1"/>
            <a:r>
              <a:rPr lang="en-US"/>
              <a:t>Second level</a:t>
            </a:r>
          </a:p>
        </p:txBody>
      </p:sp>
      <p:sp>
        <p:nvSpPr>
          <p:cNvPr id="21" name="Text Placeholder 11">
            <a:extLst>
              <a:ext uri="{FF2B5EF4-FFF2-40B4-BE49-F238E27FC236}">
                <a16:creationId xmlns:a16="http://schemas.microsoft.com/office/drawing/2014/main" id="{2D233B0B-764F-2B49-A254-A5874C479419}"/>
              </a:ext>
            </a:extLst>
          </p:cNvPr>
          <p:cNvSpPr>
            <a:spLocks noGrp="1"/>
          </p:cNvSpPr>
          <p:nvPr>
            <p:ph type="body" sz="quarter" idx="20" hasCustomPrompt="1"/>
          </p:nvPr>
        </p:nvSpPr>
        <p:spPr>
          <a:xfrm>
            <a:off x="174124" y="3750913"/>
            <a:ext cx="914400" cy="548806"/>
          </a:xfrm>
        </p:spPr>
        <p:txBody>
          <a:bodyPr>
            <a:normAutofit/>
          </a:bodyPr>
          <a:lstStyle>
            <a:lvl1pPr algn="r">
              <a:lnSpc>
                <a:spcPct val="70000"/>
              </a:lnSpc>
              <a:spcBef>
                <a:spcPts val="0"/>
              </a:spcBef>
              <a:defRPr sz="3600" b="0">
                <a:solidFill>
                  <a:schemeClr val="accent2"/>
                </a:solidFill>
              </a:defRPr>
            </a:lvl1pPr>
          </a:lstStyle>
          <a:p>
            <a:pPr lvl="0"/>
            <a:r>
              <a:rPr lang="en-US"/>
              <a:t>01</a:t>
            </a:r>
          </a:p>
        </p:txBody>
      </p:sp>
      <p:sp>
        <p:nvSpPr>
          <p:cNvPr id="22" name="Text Placeholder 9">
            <a:extLst>
              <a:ext uri="{FF2B5EF4-FFF2-40B4-BE49-F238E27FC236}">
                <a16:creationId xmlns:a16="http://schemas.microsoft.com/office/drawing/2014/main" id="{D623F4D0-7AE8-044D-8EDA-EC843395F5B1}"/>
              </a:ext>
            </a:extLst>
          </p:cNvPr>
          <p:cNvSpPr>
            <a:spLocks noGrp="1"/>
          </p:cNvSpPr>
          <p:nvPr>
            <p:ph type="body" sz="quarter" idx="21" hasCustomPrompt="1"/>
          </p:nvPr>
        </p:nvSpPr>
        <p:spPr>
          <a:xfrm>
            <a:off x="5200649" y="3647282"/>
            <a:ext cx="2714625" cy="1136650"/>
          </a:xfrm>
        </p:spPr>
        <p:txBody>
          <a:bodyPr>
            <a:normAutofit/>
          </a:bodyPr>
          <a:lstStyle>
            <a:lvl1pPr>
              <a:lnSpc>
                <a:spcPct val="105000"/>
              </a:lnSpc>
              <a:spcBef>
                <a:spcPts val="0"/>
              </a:spcBef>
              <a:defRPr sz="1800" b="0">
                <a:solidFill>
                  <a:schemeClr val="tx1"/>
                </a:solidFill>
              </a:defRPr>
            </a:lvl1pPr>
            <a:lvl2pPr>
              <a:lnSpc>
                <a:spcPct val="105000"/>
              </a:lnSpc>
              <a:spcBef>
                <a:spcPts val="0"/>
              </a:spcBef>
              <a:defRPr sz="1800" b="0">
                <a:solidFill>
                  <a:schemeClr val="accent2"/>
                </a:solidFill>
              </a:defRPr>
            </a:lvl2pPr>
            <a:lvl3pPr>
              <a:defRPr b="0">
                <a:solidFill>
                  <a:schemeClr val="tx1"/>
                </a:solidFill>
              </a:defRPr>
            </a:lvl3pPr>
            <a:lvl4pPr>
              <a:defRPr b="0">
                <a:solidFill>
                  <a:schemeClr val="tx1"/>
                </a:solidFill>
              </a:defRPr>
            </a:lvl4pPr>
            <a:lvl5pPr>
              <a:defRPr b="0">
                <a:solidFill>
                  <a:schemeClr val="tx1"/>
                </a:solidFill>
              </a:defRPr>
            </a:lvl5pPr>
          </a:lstStyle>
          <a:p>
            <a:pPr lvl="0"/>
            <a:r>
              <a:rPr lang="en-US"/>
              <a:t>Click to edit styles</a:t>
            </a:r>
          </a:p>
          <a:p>
            <a:pPr lvl="1"/>
            <a:r>
              <a:rPr lang="en-US"/>
              <a:t>Second level</a:t>
            </a:r>
          </a:p>
        </p:txBody>
      </p:sp>
      <p:sp>
        <p:nvSpPr>
          <p:cNvPr id="23" name="Text Placeholder 11">
            <a:extLst>
              <a:ext uri="{FF2B5EF4-FFF2-40B4-BE49-F238E27FC236}">
                <a16:creationId xmlns:a16="http://schemas.microsoft.com/office/drawing/2014/main" id="{C9B9EE57-1A50-4147-9523-67C9B71F21FF}"/>
              </a:ext>
            </a:extLst>
          </p:cNvPr>
          <p:cNvSpPr>
            <a:spLocks noGrp="1"/>
          </p:cNvSpPr>
          <p:nvPr>
            <p:ph type="body" sz="quarter" idx="22" hasCustomPrompt="1"/>
          </p:nvPr>
        </p:nvSpPr>
        <p:spPr>
          <a:xfrm>
            <a:off x="4098424" y="3750913"/>
            <a:ext cx="914400" cy="548806"/>
          </a:xfrm>
        </p:spPr>
        <p:txBody>
          <a:bodyPr>
            <a:normAutofit/>
          </a:bodyPr>
          <a:lstStyle>
            <a:lvl1pPr algn="r">
              <a:lnSpc>
                <a:spcPct val="70000"/>
              </a:lnSpc>
              <a:spcBef>
                <a:spcPts val="0"/>
              </a:spcBef>
              <a:defRPr sz="3600" b="0">
                <a:solidFill>
                  <a:schemeClr val="accent2"/>
                </a:solidFill>
              </a:defRPr>
            </a:lvl1pPr>
          </a:lstStyle>
          <a:p>
            <a:pPr lvl="0"/>
            <a:r>
              <a:rPr lang="en-US"/>
              <a:t>01</a:t>
            </a:r>
          </a:p>
        </p:txBody>
      </p:sp>
      <p:sp>
        <p:nvSpPr>
          <p:cNvPr id="24" name="Text Placeholder 9">
            <a:extLst>
              <a:ext uri="{FF2B5EF4-FFF2-40B4-BE49-F238E27FC236}">
                <a16:creationId xmlns:a16="http://schemas.microsoft.com/office/drawing/2014/main" id="{C839C742-3A39-C947-8C6D-33ECAEF6C031}"/>
              </a:ext>
            </a:extLst>
          </p:cNvPr>
          <p:cNvSpPr>
            <a:spLocks noGrp="1"/>
          </p:cNvSpPr>
          <p:nvPr>
            <p:ph type="body" sz="quarter" idx="23" hasCustomPrompt="1"/>
          </p:nvPr>
        </p:nvSpPr>
        <p:spPr>
          <a:xfrm>
            <a:off x="9182099" y="3647282"/>
            <a:ext cx="2714625" cy="1136650"/>
          </a:xfrm>
        </p:spPr>
        <p:txBody>
          <a:bodyPr>
            <a:normAutofit/>
          </a:bodyPr>
          <a:lstStyle>
            <a:lvl1pPr>
              <a:lnSpc>
                <a:spcPct val="105000"/>
              </a:lnSpc>
              <a:spcBef>
                <a:spcPts val="0"/>
              </a:spcBef>
              <a:defRPr sz="1800" b="0">
                <a:solidFill>
                  <a:schemeClr val="tx1"/>
                </a:solidFill>
              </a:defRPr>
            </a:lvl1pPr>
            <a:lvl2pPr>
              <a:lnSpc>
                <a:spcPct val="105000"/>
              </a:lnSpc>
              <a:spcBef>
                <a:spcPts val="0"/>
              </a:spcBef>
              <a:defRPr sz="1800" b="0">
                <a:solidFill>
                  <a:schemeClr val="accent2"/>
                </a:solidFill>
              </a:defRPr>
            </a:lvl2pPr>
            <a:lvl3pPr>
              <a:defRPr b="0">
                <a:solidFill>
                  <a:schemeClr val="tx1"/>
                </a:solidFill>
              </a:defRPr>
            </a:lvl3pPr>
            <a:lvl4pPr>
              <a:defRPr b="0">
                <a:solidFill>
                  <a:schemeClr val="tx1"/>
                </a:solidFill>
              </a:defRPr>
            </a:lvl4pPr>
            <a:lvl5pPr>
              <a:defRPr b="0">
                <a:solidFill>
                  <a:schemeClr val="tx1"/>
                </a:solidFill>
              </a:defRPr>
            </a:lvl5pPr>
          </a:lstStyle>
          <a:p>
            <a:pPr lvl="0"/>
            <a:r>
              <a:rPr lang="en-US"/>
              <a:t>Click to edit styles</a:t>
            </a:r>
          </a:p>
          <a:p>
            <a:pPr lvl="1"/>
            <a:r>
              <a:rPr lang="en-US"/>
              <a:t>Second level</a:t>
            </a:r>
          </a:p>
        </p:txBody>
      </p:sp>
      <p:sp>
        <p:nvSpPr>
          <p:cNvPr id="25" name="Text Placeholder 11">
            <a:extLst>
              <a:ext uri="{FF2B5EF4-FFF2-40B4-BE49-F238E27FC236}">
                <a16:creationId xmlns:a16="http://schemas.microsoft.com/office/drawing/2014/main" id="{45B6619B-3D00-5449-934D-9D3909FF3D9A}"/>
              </a:ext>
            </a:extLst>
          </p:cNvPr>
          <p:cNvSpPr>
            <a:spLocks noGrp="1"/>
          </p:cNvSpPr>
          <p:nvPr>
            <p:ph type="body" sz="quarter" idx="24" hasCustomPrompt="1"/>
          </p:nvPr>
        </p:nvSpPr>
        <p:spPr>
          <a:xfrm>
            <a:off x="8079874" y="3750913"/>
            <a:ext cx="914400" cy="548806"/>
          </a:xfrm>
        </p:spPr>
        <p:txBody>
          <a:bodyPr>
            <a:normAutofit/>
          </a:bodyPr>
          <a:lstStyle>
            <a:lvl1pPr algn="r">
              <a:lnSpc>
                <a:spcPct val="70000"/>
              </a:lnSpc>
              <a:spcBef>
                <a:spcPts val="0"/>
              </a:spcBef>
              <a:defRPr sz="3600" b="0">
                <a:solidFill>
                  <a:schemeClr val="accent2"/>
                </a:solidFill>
              </a:defRPr>
            </a:lvl1pPr>
          </a:lstStyle>
          <a:p>
            <a:pPr lvl="0"/>
            <a:r>
              <a:rPr lang="en-US"/>
              <a:t>01</a:t>
            </a:r>
          </a:p>
        </p:txBody>
      </p:sp>
      <p:sp>
        <p:nvSpPr>
          <p:cNvPr id="26" name="Text Placeholder 9">
            <a:extLst>
              <a:ext uri="{FF2B5EF4-FFF2-40B4-BE49-F238E27FC236}">
                <a16:creationId xmlns:a16="http://schemas.microsoft.com/office/drawing/2014/main" id="{22DF2F66-D41F-0440-A088-5CC57E015D34}"/>
              </a:ext>
            </a:extLst>
          </p:cNvPr>
          <p:cNvSpPr>
            <a:spLocks noGrp="1"/>
          </p:cNvSpPr>
          <p:nvPr>
            <p:ph type="body" sz="quarter" idx="25" hasCustomPrompt="1"/>
          </p:nvPr>
        </p:nvSpPr>
        <p:spPr>
          <a:xfrm>
            <a:off x="1276349" y="5264150"/>
            <a:ext cx="2714625" cy="1136650"/>
          </a:xfrm>
        </p:spPr>
        <p:txBody>
          <a:bodyPr>
            <a:normAutofit/>
          </a:bodyPr>
          <a:lstStyle>
            <a:lvl1pPr>
              <a:lnSpc>
                <a:spcPct val="105000"/>
              </a:lnSpc>
              <a:spcBef>
                <a:spcPts val="0"/>
              </a:spcBef>
              <a:defRPr sz="1800" b="0">
                <a:solidFill>
                  <a:schemeClr val="tx1"/>
                </a:solidFill>
              </a:defRPr>
            </a:lvl1pPr>
            <a:lvl2pPr>
              <a:lnSpc>
                <a:spcPct val="105000"/>
              </a:lnSpc>
              <a:spcBef>
                <a:spcPts val="0"/>
              </a:spcBef>
              <a:defRPr sz="1800" b="0">
                <a:solidFill>
                  <a:schemeClr val="accent2"/>
                </a:solidFill>
              </a:defRPr>
            </a:lvl2pPr>
            <a:lvl3pPr>
              <a:defRPr b="0">
                <a:solidFill>
                  <a:schemeClr val="tx1"/>
                </a:solidFill>
              </a:defRPr>
            </a:lvl3pPr>
            <a:lvl4pPr>
              <a:defRPr b="0">
                <a:solidFill>
                  <a:schemeClr val="tx1"/>
                </a:solidFill>
              </a:defRPr>
            </a:lvl4pPr>
            <a:lvl5pPr>
              <a:defRPr b="0">
                <a:solidFill>
                  <a:schemeClr val="tx1"/>
                </a:solidFill>
              </a:defRPr>
            </a:lvl5pPr>
          </a:lstStyle>
          <a:p>
            <a:pPr lvl="0"/>
            <a:r>
              <a:rPr lang="en-US"/>
              <a:t>Click to edit styles</a:t>
            </a:r>
          </a:p>
          <a:p>
            <a:pPr lvl="1"/>
            <a:r>
              <a:rPr lang="en-US"/>
              <a:t>Second level</a:t>
            </a:r>
          </a:p>
        </p:txBody>
      </p:sp>
      <p:sp>
        <p:nvSpPr>
          <p:cNvPr id="27" name="Text Placeholder 11">
            <a:extLst>
              <a:ext uri="{FF2B5EF4-FFF2-40B4-BE49-F238E27FC236}">
                <a16:creationId xmlns:a16="http://schemas.microsoft.com/office/drawing/2014/main" id="{EA6887CC-2423-3942-86F4-A8D5FC6B12DD}"/>
              </a:ext>
            </a:extLst>
          </p:cNvPr>
          <p:cNvSpPr>
            <a:spLocks noGrp="1"/>
          </p:cNvSpPr>
          <p:nvPr>
            <p:ph type="body" sz="quarter" idx="26" hasCustomPrompt="1"/>
          </p:nvPr>
        </p:nvSpPr>
        <p:spPr>
          <a:xfrm>
            <a:off x="174124" y="5421598"/>
            <a:ext cx="914400" cy="548806"/>
          </a:xfrm>
        </p:spPr>
        <p:txBody>
          <a:bodyPr>
            <a:normAutofit/>
          </a:bodyPr>
          <a:lstStyle>
            <a:lvl1pPr algn="r">
              <a:lnSpc>
                <a:spcPct val="70000"/>
              </a:lnSpc>
              <a:spcBef>
                <a:spcPts val="0"/>
              </a:spcBef>
              <a:defRPr sz="3600" b="0">
                <a:solidFill>
                  <a:schemeClr val="accent2"/>
                </a:solidFill>
              </a:defRPr>
            </a:lvl1pPr>
          </a:lstStyle>
          <a:p>
            <a:pPr lvl="0"/>
            <a:r>
              <a:rPr lang="en-US"/>
              <a:t>01</a:t>
            </a:r>
          </a:p>
        </p:txBody>
      </p:sp>
      <p:sp>
        <p:nvSpPr>
          <p:cNvPr id="28" name="Text Placeholder 9">
            <a:extLst>
              <a:ext uri="{FF2B5EF4-FFF2-40B4-BE49-F238E27FC236}">
                <a16:creationId xmlns:a16="http://schemas.microsoft.com/office/drawing/2014/main" id="{DB282BC1-2764-6642-9C04-3EF23E192D37}"/>
              </a:ext>
            </a:extLst>
          </p:cNvPr>
          <p:cNvSpPr>
            <a:spLocks noGrp="1"/>
          </p:cNvSpPr>
          <p:nvPr>
            <p:ph type="body" sz="quarter" idx="27" hasCustomPrompt="1"/>
          </p:nvPr>
        </p:nvSpPr>
        <p:spPr>
          <a:xfrm>
            <a:off x="5200649" y="5264150"/>
            <a:ext cx="2714625" cy="1136650"/>
          </a:xfrm>
        </p:spPr>
        <p:txBody>
          <a:bodyPr>
            <a:normAutofit/>
          </a:bodyPr>
          <a:lstStyle>
            <a:lvl1pPr>
              <a:lnSpc>
                <a:spcPct val="105000"/>
              </a:lnSpc>
              <a:spcBef>
                <a:spcPts val="0"/>
              </a:spcBef>
              <a:defRPr sz="1800" b="0">
                <a:solidFill>
                  <a:schemeClr val="tx1"/>
                </a:solidFill>
              </a:defRPr>
            </a:lvl1pPr>
            <a:lvl2pPr>
              <a:lnSpc>
                <a:spcPct val="105000"/>
              </a:lnSpc>
              <a:spcBef>
                <a:spcPts val="0"/>
              </a:spcBef>
              <a:defRPr sz="1800" b="0">
                <a:solidFill>
                  <a:schemeClr val="accent2"/>
                </a:solidFill>
              </a:defRPr>
            </a:lvl2pPr>
            <a:lvl3pPr>
              <a:defRPr b="0">
                <a:solidFill>
                  <a:schemeClr val="tx1"/>
                </a:solidFill>
              </a:defRPr>
            </a:lvl3pPr>
            <a:lvl4pPr>
              <a:defRPr b="0">
                <a:solidFill>
                  <a:schemeClr val="tx1"/>
                </a:solidFill>
              </a:defRPr>
            </a:lvl4pPr>
            <a:lvl5pPr>
              <a:defRPr b="0">
                <a:solidFill>
                  <a:schemeClr val="tx1"/>
                </a:solidFill>
              </a:defRPr>
            </a:lvl5pPr>
          </a:lstStyle>
          <a:p>
            <a:pPr lvl="0"/>
            <a:r>
              <a:rPr lang="en-US"/>
              <a:t>Click to edit styles</a:t>
            </a:r>
          </a:p>
          <a:p>
            <a:pPr lvl="1"/>
            <a:r>
              <a:rPr lang="en-US"/>
              <a:t>Second level</a:t>
            </a:r>
          </a:p>
        </p:txBody>
      </p:sp>
      <p:sp>
        <p:nvSpPr>
          <p:cNvPr id="29" name="Text Placeholder 11">
            <a:extLst>
              <a:ext uri="{FF2B5EF4-FFF2-40B4-BE49-F238E27FC236}">
                <a16:creationId xmlns:a16="http://schemas.microsoft.com/office/drawing/2014/main" id="{AE20F11D-4594-C44A-A333-A43777971DCD}"/>
              </a:ext>
            </a:extLst>
          </p:cNvPr>
          <p:cNvSpPr>
            <a:spLocks noGrp="1"/>
          </p:cNvSpPr>
          <p:nvPr>
            <p:ph type="body" sz="quarter" idx="28" hasCustomPrompt="1"/>
          </p:nvPr>
        </p:nvSpPr>
        <p:spPr>
          <a:xfrm>
            <a:off x="4098424" y="5421598"/>
            <a:ext cx="914400" cy="548806"/>
          </a:xfrm>
        </p:spPr>
        <p:txBody>
          <a:bodyPr>
            <a:normAutofit/>
          </a:bodyPr>
          <a:lstStyle>
            <a:lvl1pPr algn="r">
              <a:lnSpc>
                <a:spcPct val="70000"/>
              </a:lnSpc>
              <a:spcBef>
                <a:spcPts val="0"/>
              </a:spcBef>
              <a:defRPr sz="3600" b="0">
                <a:solidFill>
                  <a:schemeClr val="accent2"/>
                </a:solidFill>
              </a:defRPr>
            </a:lvl1pPr>
          </a:lstStyle>
          <a:p>
            <a:pPr lvl="0"/>
            <a:r>
              <a:rPr lang="en-US"/>
              <a:t>01</a:t>
            </a:r>
          </a:p>
        </p:txBody>
      </p:sp>
      <p:sp>
        <p:nvSpPr>
          <p:cNvPr id="30" name="Text Placeholder 9">
            <a:extLst>
              <a:ext uri="{FF2B5EF4-FFF2-40B4-BE49-F238E27FC236}">
                <a16:creationId xmlns:a16="http://schemas.microsoft.com/office/drawing/2014/main" id="{FD2635EB-0090-2C45-A852-6CC913B14C03}"/>
              </a:ext>
            </a:extLst>
          </p:cNvPr>
          <p:cNvSpPr>
            <a:spLocks noGrp="1"/>
          </p:cNvSpPr>
          <p:nvPr>
            <p:ph type="body" sz="quarter" idx="29" hasCustomPrompt="1"/>
          </p:nvPr>
        </p:nvSpPr>
        <p:spPr>
          <a:xfrm>
            <a:off x="9182099" y="5264150"/>
            <a:ext cx="2714625" cy="1136650"/>
          </a:xfrm>
        </p:spPr>
        <p:txBody>
          <a:bodyPr>
            <a:normAutofit/>
          </a:bodyPr>
          <a:lstStyle>
            <a:lvl1pPr>
              <a:lnSpc>
                <a:spcPct val="105000"/>
              </a:lnSpc>
              <a:spcBef>
                <a:spcPts val="0"/>
              </a:spcBef>
              <a:defRPr sz="1800" b="0">
                <a:solidFill>
                  <a:schemeClr val="tx1"/>
                </a:solidFill>
              </a:defRPr>
            </a:lvl1pPr>
            <a:lvl2pPr>
              <a:lnSpc>
                <a:spcPct val="105000"/>
              </a:lnSpc>
              <a:spcBef>
                <a:spcPts val="0"/>
              </a:spcBef>
              <a:defRPr sz="1800" b="0">
                <a:solidFill>
                  <a:schemeClr val="accent2"/>
                </a:solidFill>
              </a:defRPr>
            </a:lvl2pPr>
            <a:lvl3pPr>
              <a:defRPr b="0">
                <a:solidFill>
                  <a:schemeClr val="tx1"/>
                </a:solidFill>
              </a:defRPr>
            </a:lvl3pPr>
            <a:lvl4pPr>
              <a:defRPr b="0">
                <a:solidFill>
                  <a:schemeClr val="tx1"/>
                </a:solidFill>
              </a:defRPr>
            </a:lvl4pPr>
            <a:lvl5pPr>
              <a:defRPr b="0">
                <a:solidFill>
                  <a:schemeClr val="tx1"/>
                </a:solidFill>
              </a:defRPr>
            </a:lvl5pPr>
          </a:lstStyle>
          <a:p>
            <a:pPr lvl="0"/>
            <a:r>
              <a:rPr lang="en-US"/>
              <a:t>Click to edit styles</a:t>
            </a:r>
          </a:p>
          <a:p>
            <a:pPr lvl="1"/>
            <a:r>
              <a:rPr lang="en-US"/>
              <a:t>Second level</a:t>
            </a:r>
          </a:p>
        </p:txBody>
      </p:sp>
      <p:sp>
        <p:nvSpPr>
          <p:cNvPr id="31" name="Text Placeholder 11">
            <a:extLst>
              <a:ext uri="{FF2B5EF4-FFF2-40B4-BE49-F238E27FC236}">
                <a16:creationId xmlns:a16="http://schemas.microsoft.com/office/drawing/2014/main" id="{DBBC6D62-1AD4-CB41-A82A-3292B5337E67}"/>
              </a:ext>
            </a:extLst>
          </p:cNvPr>
          <p:cNvSpPr>
            <a:spLocks noGrp="1"/>
          </p:cNvSpPr>
          <p:nvPr>
            <p:ph type="body" sz="quarter" idx="30" hasCustomPrompt="1"/>
          </p:nvPr>
        </p:nvSpPr>
        <p:spPr>
          <a:xfrm>
            <a:off x="8079874" y="5421598"/>
            <a:ext cx="914400" cy="548806"/>
          </a:xfrm>
        </p:spPr>
        <p:txBody>
          <a:bodyPr>
            <a:normAutofit/>
          </a:bodyPr>
          <a:lstStyle>
            <a:lvl1pPr algn="r">
              <a:lnSpc>
                <a:spcPct val="70000"/>
              </a:lnSpc>
              <a:spcBef>
                <a:spcPts val="0"/>
              </a:spcBef>
              <a:defRPr sz="3600" b="0">
                <a:solidFill>
                  <a:schemeClr val="accent2"/>
                </a:solidFill>
              </a:defRPr>
            </a:lvl1pPr>
          </a:lstStyle>
          <a:p>
            <a:pPr lvl="0"/>
            <a:r>
              <a:rPr lang="en-US"/>
              <a:t>01</a:t>
            </a:r>
          </a:p>
        </p:txBody>
      </p:sp>
      <p:pic>
        <p:nvPicPr>
          <p:cNvPr id="32" name="Graphic 31">
            <a:extLst>
              <a:ext uri="{FF2B5EF4-FFF2-40B4-BE49-F238E27FC236}">
                <a16:creationId xmlns:a16="http://schemas.microsoft.com/office/drawing/2014/main" id="{AF924A24-F1FB-724C-BE0E-0DBCDD2AFEC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56608" y="6328428"/>
            <a:ext cx="303492" cy="332082"/>
          </a:xfrm>
          <a:prstGeom prst="rect">
            <a:avLst/>
          </a:prstGeom>
        </p:spPr>
      </p:pic>
    </p:spTree>
    <p:extLst>
      <p:ext uri="{BB962C8B-B14F-4D97-AF65-F5344CB8AC3E}">
        <p14:creationId xmlns:p14="http://schemas.microsoft.com/office/powerpoint/2010/main" val="1388765433"/>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s Whit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8F609-22C6-4010-79BF-74D8D91C8FF5}"/>
              </a:ext>
            </a:extLst>
          </p:cNvPr>
          <p:cNvSpPr>
            <a:spLocks noGrp="1"/>
          </p:cNvSpPr>
          <p:nvPr>
            <p:ph type="title" hasCustomPrompt="1"/>
          </p:nvPr>
        </p:nvSpPr>
        <p:spPr>
          <a:xfrm>
            <a:off x="752474" y="691116"/>
            <a:ext cx="10601325" cy="999572"/>
          </a:xfrm>
        </p:spPr>
        <p:txBody>
          <a:bodyPr>
            <a:normAutofit/>
          </a:bodyPr>
          <a:lstStyle>
            <a:lvl1pPr>
              <a:defRPr sz="4800">
                <a:solidFill>
                  <a:schemeClr val="tx2"/>
                </a:solidFill>
              </a:defRPr>
            </a:lvl1pPr>
          </a:lstStyle>
          <a:p>
            <a:r>
              <a:rPr lang="en-US"/>
              <a:t>Table of Content</a:t>
            </a:r>
          </a:p>
        </p:txBody>
      </p:sp>
      <p:sp>
        <p:nvSpPr>
          <p:cNvPr id="10" name="Text Placeholder 9">
            <a:extLst>
              <a:ext uri="{FF2B5EF4-FFF2-40B4-BE49-F238E27FC236}">
                <a16:creationId xmlns:a16="http://schemas.microsoft.com/office/drawing/2014/main" id="{2685A631-B894-CF41-A540-05C7FC3C13FB}"/>
              </a:ext>
            </a:extLst>
          </p:cNvPr>
          <p:cNvSpPr>
            <a:spLocks noGrp="1"/>
          </p:cNvSpPr>
          <p:nvPr>
            <p:ph type="body" sz="quarter" idx="13" hasCustomPrompt="1"/>
          </p:nvPr>
        </p:nvSpPr>
        <p:spPr>
          <a:xfrm>
            <a:off x="1276349" y="2099471"/>
            <a:ext cx="2714625" cy="1136650"/>
          </a:xfrm>
        </p:spPr>
        <p:txBody>
          <a:bodyPr>
            <a:normAutofit/>
          </a:bodyPr>
          <a:lstStyle>
            <a:lvl1pPr>
              <a:lnSpc>
                <a:spcPct val="105000"/>
              </a:lnSpc>
              <a:spcBef>
                <a:spcPts val="0"/>
              </a:spcBef>
              <a:defRPr sz="1800" b="0">
                <a:solidFill>
                  <a:schemeClr val="tx2"/>
                </a:solidFill>
              </a:defRPr>
            </a:lvl1pPr>
            <a:lvl2pPr>
              <a:lnSpc>
                <a:spcPct val="105000"/>
              </a:lnSpc>
              <a:spcBef>
                <a:spcPts val="0"/>
              </a:spcBef>
              <a:defRPr sz="1800" b="0">
                <a:solidFill>
                  <a:schemeClr val="accent2"/>
                </a:solidFill>
              </a:defRPr>
            </a:lvl2pPr>
            <a:lvl3pPr>
              <a:defRPr b="0">
                <a:solidFill>
                  <a:schemeClr val="tx1"/>
                </a:solidFill>
              </a:defRPr>
            </a:lvl3pPr>
            <a:lvl4pPr>
              <a:defRPr b="0">
                <a:solidFill>
                  <a:schemeClr val="tx1"/>
                </a:solidFill>
              </a:defRPr>
            </a:lvl4pPr>
            <a:lvl5pPr>
              <a:defRPr b="0">
                <a:solidFill>
                  <a:schemeClr val="tx1"/>
                </a:solidFill>
              </a:defRPr>
            </a:lvl5pPr>
          </a:lstStyle>
          <a:p>
            <a:pPr lvl="0"/>
            <a:r>
              <a:rPr lang="en-US"/>
              <a:t>Click to edit styles</a:t>
            </a:r>
          </a:p>
          <a:p>
            <a:pPr lvl="1"/>
            <a:r>
              <a:rPr lang="en-US"/>
              <a:t>Second level</a:t>
            </a:r>
          </a:p>
        </p:txBody>
      </p:sp>
      <p:sp>
        <p:nvSpPr>
          <p:cNvPr id="12" name="Text Placeholder 11">
            <a:extLst>
              <a:ext uri="{FF2B5EF4-FFF2-40B4-BE49-F238E27FC236}">
                <a16:creationId xmlns:a16="http://schemas.microsoft.com/office/drawing/2014/main" id="{D7E3F56F-6E5A-6442-AA34-5BCC88FA547F}"/>
              </a:ext>
            </a:extLst>
          </p:cNvPr>
          <p:cNvSpPr>
            <a:spLocks noGrp="1"/>
          </p:cNvSpPr>
          <p:nvPr>
            <p:ph type="body" sz="quarter" idx="14" hasCustomPrompt="1"/>
          </p:nvPr>
        </p:nvSpPr>
        <p:spPr>
          <a:xfrm>
            <a:off x="174124" y="2204053"/>
            <a:ext cx="914400" cy="548806"/>
          </a:xfrm>
        </p:spPr>
        <p:txBody>
          <a:bodyPr>
            <a:normAutofit/>
          </a:bodyPr>
          <a:lstStyle>
            <a:lvl1pPr algn="r">
              <a:lnSpc>
                <a:spcPct val="70000"/>
              </a:lnSpc>
              <a:spcBef>
                <a:spcPts val="0"/>
              </a:spcBef>
              <a:defRPr sz="3600" b="0">
                <a:solidFill>
                  <a:schemeClr val="accent2"/>
                </a:solidFill>
              </a:defRPr>
            </a:lvl1pPr>
          </a:lstStyle>
          <a:p>
            <a:pPr lvl="0"/>
            <a:r>
              <a:rPr lang="en-US"/>
              <a:t>01</a:t>
            </a:r>
          </a:p>
        </p:txBody>
      </p:sp>
      <p:sp>
        <p:nvSpPr>
          <p:cNvPr id="16" name="Text Placeholder 9">
            <a:extLst>
              <a:ext uri="{FF2B5EF4-FFF2-40B4-BE49-F238E27FC236}">
                <a16:creationId xmlns:a16="http://schemas.microsoft.com/office/drawing/2014/main" id="{40A1A4D0-65B9-4542-9ACA-76351CDD3E91}"/>
              </a:ext>
            </a:extLst>
          </p:cNvPr>
          <p:cNvSpPr>
            <a:spLocks noGrp="1"/>
          </p:cNvSpPr>
          <p:nvPr>
            <p:ph type="body" sz="quarter" idx="15" hasCustomPrompt="1"/>
          </p:nvPr>
        </p:nvSpPr>
        <p:spPr>
          <a:xfrm>
            <a:off x="5200649" y="2099471"/>
            <a:ext cx="2714625" cy="1136650"/>
          </a:xfrm>
        </p:spPr>
        <p:txBody>
          <a:bodyPr>
            <a:normAutofit/>
          </a:bodyPr>
          <a:lstStyle>
            <a:lvl1pPr>
              <a:lnSpc>
                <a:spcPct val="105000"/>
              </a:lnSpc>
              <a:spcBef>
                <a:spcPts val="0"/>
              </a:spcBef>
              <a:defRPr sz="1800" b="0">
                <a:solidFill>
                  <a:schemeClr val="tx2"/>
                </a:solidFill>
              </a:defRPr>
            </a:lvl1pPr>
            <a:lvl2pPr>
              <a:lnSpc>
                <a:spcPct val="105000"/>
              </a:lnSpc>
              <a:spcBef>
                <a:spcPts val="0"/>
              </a:spcBef>
              <a:defRPr sz="1800" b="0">
                <a:solidFill>
                  <a:schemeClr val="accent2"/>
                </a:solidFill>
              </a:defRPr>
            </a:lvl2pPr>
            <a:lvl3pPr>
              <a:defRPr b="0">
                <a:solidFill>
                  <a:schemeClr val="tx1"/>
                </a:solidFill>
              </a:defRPr>
            </a:lvl3pPr>
            <a:lvl4pPr>
              <a:defRPr b="0">
                <a:solidFill>
                  <a:schemeClr val="tx1"/>
                </a:solidFill>
              </a:defRPr>
            </a:lvl4pPr>
            <a:lvl5pPr>
              <a:defRPr b="0">
                <a:solidFill>
                  <a:schemeClr val="tx1"/>
                </a:solidFill>
              </a:defRPr>
            </a:lvl5pPr>
          </a:lstStyle>
          <a:p>
            <a:pPr lvl="0"/>
            <a:r>
              <a:rPr lang="en-US"/>
              <a:t>Click to edit styles</a:t>
            </a:r>
          </a:p>
          <a:p>
            <a:pPr lvl="1"/>
            <a:r>
              <a:rPr lang="en-US"/>
              <a:t>Second level</a:t>
            </a:r>
          </a:p>
        </p:txBody>
      </p:sp>
      <p:sp>
        <p:nvSpPr>
          <p:cNvPr id="17" name="Text Placeholder 11">
            <a:extLst>
              <a:ext uri="{FF2B5EF4-FFF2-40B4-BE49-F238E27FC236}">
                <a16:creationId xmlns:a16="http://schemas.microsoft.com/office/drawing/2014/main" id="{9BD78A20-D16C-FD4B-BD16-4B5ACD04576F}"/>
              </a:ext>
            </a:extLst>
          </p:cNvPr>
          <p:cNvSpPr>
            <a:spLocks noGrp="1"/>
          </p:cNvSpPr>
          <p:nvPr>
            <p:ph type="body" sz="quarter" idx="16" hasCustomPrompt="1"/>
          </p:nvPr>
        </p:nvSpPr>
        <p:spPr>
          <a:xfrm>
            <a:off x="4098424" y="2204053"/>
            <a:ext cx="914400" cy="548806"/>
          </a:xfrm>
        </p:spPr>
        <p:txBody>
          <a:bodyPr>
            <a:normAutofit/>
          </a:bodyPr>
          <a:lstStyle>
            <a:lvl1pPr algn="r">
              <a:lnSpc>
                <a:spcPct val="70000"/>
              </a:lnSpc>
              <a:spcBef>
                <a:spcPts val="0"/>
              </a:spcBef>
              <a:defRPr sz="3600" b="0">
                <a:solidFill>
                  <a:schemeClr val="accent2"/>
                </a:solidFill>
              </a:defRPr>
            </a:lvl1pPr>
          </a:lstStyle>
          <a:p>
            <a:pPr lvl="0"/>
            <a:r>
              <a:rPr lang="en-US"/>
              <a:t>01</a:t>
            </a:r>
          </a:p>
        </p:txBody>
      </p:sp>
      <p:sp>
        <p:nvSpPr>
          <p:cNvPr id="18" name="Text Placeholder 9">
            <a:extLst>
              <a:ext uri="{FF2B5EF4-FFF2-40B4-BE49-F238E27FC236}">
                <a16:creationId xmlns:a16="http://schemas.microsoft.com/office/drawing/2014/main" id="{690B3B02-170E-A74B-80B9-A7B41FCAB9E4}"/>
              </a:ext>
            </a:extLst>
          </p:cNvPr>
          <p:cNvSpPr>
            <a:spLocks noGrp="1"/>
          </p:cNvSpPr>
          <p:nvPr>
            <p:ph type="body" sz="quarter" idx="17" hasCustomPrompt="1"/>
          </p:nvPr>
        </p:nvSpPr>
        <p:spPr>
          <a:xfrm>
            <a:off x="9182099" y="2099471"/>
            <a:ext cx="2714625" cy="1136650"/>
          </a:xfrm>
        </p:spPr>
        <p:txBody>
          <a:bodyPr>
            <a:normAutofit/>
          </a:bodyPr>
          <a:lstStyle>
            <a:lvl1pPr>
              <a:lnSpc>
                <a:spcPct val="105000"/>
              </a:lnSpc>
              <a:spcBef>
                <a:spcPts val="0"/>
              </a:spcBef>
              <a:defRPr sz="1800" b="0">
                <a:solidFill>
                  <a:schemeClr val="tx2"/>
                </a:solidFill>
              </a:defRPr>
            </a:lvl1pPr>
            <a:lvl2pPr>
              <a:lnSpc>
                <a:spcPct val="105000"/>
              </a:lnSpc>
              <a:spcBef>
                <a:spcPts val="0"/>
              </a:spcBef>
              <a:defRPr sz="1800" b="0">
                <a:solidFill>
                  <a:schemeClr val="accent2"/>
                </a:solidFill>
              </a:defRPr>
            </a:lvl2pPr>
            <a:lvl3pPr>
              <a:defRPr b="0">
                <a:solidFill>
                  <a:schemeClr val="tx1"/>
                </a:solidFill>
              </a:defRPr>
            </a:lvl3pPr>
            <a:lvl4pPr>
              <a:defRPr b="0">
                <a:solidFill>
                  <a:schemeClr val="tx1"/>
                </a:solidFill>
              </a:defRPr>
            </a:lvl4pPr>
            <a:lvl5pPr>
              <a:defRPr b="0">
                <a:solidFill>
                  <a:schemeClr val="tx1"/>
                </a:solidFill>
              </a:defRPr>
            </a:lvl5pPr>
          </a:lstStyle>
          <a:p>
            <a:pPr lvl="0"/>
            <a:r>
              <a:rPr lang="en-US"/>
              <a:t>Click to edit styles</a:t>
            </a:r>
          </a:p>
          <a:p>
            <a:pPr lvl="1"/>
            <a:r>
              <a:rPr lang="en-US"/>
              <a:t>Second level</a:t>
            </a:r>
          </a:p>
        </p:txBody>
      </p:sp>
      <p:sp>
        <p:nvSpPr>
          <p:cNvPr id="19" name="Text Placeholder 11">
            <a:extLst>
              <a:ext uri="{FF2B5EF4-FFF2-40B4-BE49-F238E27FC236}">
                <a16:creationId xmlns:a16="http://schemas.microsoft.com/office/drawing/2014/main" id="{E7803066-8907-7D48-81D9-9D30D7FDBC66}"/>
              </a:ext>
            </a:extLst>
          </p:cNvPr>
          <p:cNvSpPr>
            <a:spLocks noGrp="1"/>
          </p:cNvSpPr>
          <p:nvPr>
            <p:ph type="body" sz="quarter" idx="18" hasCustomPrompt="1"/>
          </p:nvPr>
        </p:nvSpPr>
        <p:spPr>
          <a:xfrm>
            <a:off x="8079874" y="2204053"/>
            <a:ext cx="914400" cy="548806"/>
          </a:xfrm>
        </p:spPr>
        <p:txBody>
          <a:bodyPr>
            <a:normAutofit/>
          </a:bodyPr>
          <a:lstStyle>
            <a:lvl1pPr algn="r">
              <a:lnSpc>
                <a:spcPct val="70000"/>
              </a:lnSpc>
              <a:spcBef>
                <a:spcPts val="0"/>
              </a:spcBef>
              <a:defRPr sz="3600" b="0">
                <a:solidFill>
                  <a:schemeClr val="accent2"/>
                </a:solidFill>
              </a:defRPr>
            </a:lvl1pPr>
          </a:lstStyle>
          <a:p>
            <a:pPr lvl="0"/>
            <a:r>
              <a:rPr lang="en-US"/>
              <a:t>01</a:t>
            </a:r>
          </a:p>
        </p:txBody>
      </p:sp>
      <p:sp>
        <p:nvSpPr>
          <p:cNvPr id="20" name="Text Placeholder 9">
            <a:extLst>
              <a:ext uri="{FF2B5EF4-FFF2-40B4-BE49-F238E27FC236}">
                <a16:creationId xmlns:a16="http://schemas.microsoft.com/office/drawing/2014/main" id="{7C4E6AEC-73F1-694A-B031-E579F7ECBBAD}"/>
              </a:ext>
            </a:extLst>
          </p:cNvPr>
          <p:cNvSpPr>
            <a:spLocks noGrp="1"/>
          </p:cNvSpPr>
          <p:nvPr>
            <p:ph type="body" sz="quarter" idx="19" hasCustomPrompt="1"/>
          </p:nvPr>
        </p:nvSpPr>
        <p:spPr>
          <a:xfrm>
            <a:off x="1276349" y="3647282"/>
            <a:ext cx="2714625" cy="1136650"/>
          </a:xfrm>
        </p:spPr>
        <p:txBody>
          <a:bodyPr>
            <a:normAutofit/>
          </a:bodyPr>
          <a:lstStyle>
            <a:lvl1pPr>
              <a:lnSpc>
                <a:spcPct val="105000"/>
              </a:lnSpc>
              <a:spcBef>
                <a:spcPts val="0"/>
              </a:spcBef>
              <a:defRPr sz="1800" b="0">
                <a:solidFill>
                  <a:schemeClr val="tx2"/>
                </a:solidFill>
              </a:defRPr>
            </a:lvl1pPr>
            <a:lvl2pPr>
              <a:lnSpc>
                <a:spcPct val="105000"/>
              </a:lnSpc>
              <a:spcBef>
                <a:spcPts val="0"/>
              </a:spcBef>
              <a:defRPr sz="1800" b="0">
                <a:solidFill>
                  <a:schemeClr val="accent2"/>
                </a:solidFill>
              </a:defRPr>
            </a:lvl2pPr>
            <a:lvl3pPr>
              <a:defRPr b="0">
                <a:solidFill>
                  <a:schemeClr val="tx1"/>
                </a:solidFill>
              </a:defRPr>
            </a:lvl3pPr>
            <a:lvl4pPr>
              <a:defRPr b="0">
                <a:solidFill>
                  <a:schemeClr val="tx1"/>
                </a:solidFill>
              </a:defRPr>
            </a:lvl4pPr>
            <a:lvl5pPr>
              <a:defRPr b="0">
                <a:solidFill>
                  <a:schemeClr val="tx1"/>
                </a:solidFill>
              </a:defRPr>
            </a:lvl5pPr>
          </a:lstStyle>
          <a:p>
            <a:pPr lvl="0"/>
            <a:r>
              <a:rPr lang="en-US"/>
              <a:t>Click to edit styles</a:t>
            </a:r>
          </a:p>
          <a:p>
            <a:pPr lvl="1"/>
            <a:r>
              <a:rPr lang="en-US"/>
              <a:t>Second level</a:t>
            </a:r>
          </a:p>
        </p:txBody>
      </p:sp>
      <p:sp>
        <p:nvSpPr>
          <p:cNvPr id="21" name="Text Placeholder 11">
            <a:extLst>
              <a:ext uri="{FF2B5EF4-FFF2-40B4-BE49-F238E27FC236}">
                <a16:creationId xmlns:a16="http://schemas.microsoft.com/office/drawing/2014/main" id="{2D233B0B-764F-2B49-A254-A5874C479419}"/>
              </a:ext>
            </a:extLst>
          </p:cNvPr>
          <p:cNvSpPr>
            <a:spLocks noGrp="1"/>
          </p:cNvSpPr>
          <p:nvPr>
            <p:ph type="body" sz="quarter" idx="20" hasCustomPrompt="1"/>
          </p:nvPr>
        </p:nvSpPr>
        <p:spPr>
          <a:xfrm>
            <a:off x="174124" y="3750913"/>
            <a:ext cx="914400" cy="548806"/>
          </a:xfrm>
        </p:spPr>
        <p:txBody>
          <a:bodyPr>
            <a:normAutofit/>
          </a:bodyPr>
          <a:lstStyle>
            <a:lvl1pPr algn="r">
              <a:lnSpc>
                <a:spcPct val="70000"/>
              </a:lnSpc>
              <a:spcBef>
                <a:spcPts val="0"/>
              </a:spcBef>
              <a:defRPr sz="3600" b="0">
                <a:solidFill>
                  <a:schemeClr val="accent2"/>
                </a:solidFill>
              </a:defRPr>
            </a:lvl1pPr>
          </a:lstStyle>
          <a:p>
            <a:pPr lvl="0"/>
            <a:r>
              <a:rPr lang="en-US"/>
              <a:t>01</a:t>
            </a:r>
          </a:p>
        </p:txBody>
      </p:sp>
      <p:sp>
        <p:nvSpPr>
          <p:cNvPr id="22" name="Text Placeholder 9">
            <a:extLst>
              <a:ext uri="{FF2B5EF4-FFF2-40B4-BE49-F238E27FC236}">
                <a16:creationId xmlns:a16="http://schemas.microsoft.com/office/drawing/2014/main" id="{D623F4D0-7AE8-044D-8EDA-EC843395F5B1}"/>
              </a:ext>
            </a:extLst>
          </p:cNvPr>
          <p:cNvSpPr>
            <a:spLocks noGrp="1"/>
          </p:cNvSpPr>
          <p:nvPr>
            <p:ph type="body" sz="quarter" idx="21" hasCustomPrompt="1"/>
          </p:nvPr>
        </p:nvSpPr>
        <p:spPr>
          <a:xfrm>
            <a:off x="5200649" y="3647282"/>
            <a:ext cx="2714625" cy="1136650"/>
          </a:xfrm>
        </p:spPr>
        <p:txBody>
          <a:bodyPr>
            <a:normAutofit/>
          </a:bodyPr>
          <a:lstStyle>
            <a:lvl1pPr>
              <a:lnSpc>
                <a:spcPct val="105000"/>
              </a:lnSpc>
              <a:spcBef>
                <a:spcPts val="0"/>
              </a:spcBef>
              <a:defRPr sz="1800" b="0">
                <a:solidFill>
                  <a:schemeClr val="tx2"/>
                </a:solidFill>
              </a:defRPr>
            </a:lvl1pPr>
            <a:lvl2pPr>
              <a:lnSpc>
                <a:spcPct val="105000"/>
              </a:lnSpc>
              <a:spcBef>
                <a:spcPts val="0"/>
              </a:spcBef>
              <a:defRPr sz="1800" b="0">
                <a:solidFill>
                  <a:schemeClr val="accent2"/>
                </a:solidFill>
              </a:defRPr>
            </a:lvl2pPr>
            <a:lvl3pPr>
              <a:defRPr b="0">
                <a:solidFill>
                  <a:schemeClr val="tx1"/>
                </a:solidFill>
              </a:defRPr>
            </a:lvl3pPr>
            <a:lvl4pPr>
              <a:defRPr b="0">
                <a:solidFill>
                  <a:schemeClr val="tx1"/>
                </a:solidFill>
              </a:defRPr>
            </a:lvl4pPr>
            <a:lvl5pPr>
              <a:defRPr b="0">
                <a:solidFill>
                  <a:schemeClr val="tx1"/>
                </a:solidFill>
              </a:defRPr>
            </a:lvl5pPr>
          </a:lstStyle>
          <a:p>
            <a:pPr lvl="0"/>
            <a:r>
              <a:rPr lang="en-US"/>
              <a:t>Click to edit styles</a:t>
            </a:r>
          </a:p>
          <a:p>
            <a:pPr lvl="1"/>
            <a:r>
              <a:rPr lang="en-US"/>
              <a:t>Second level</a:t>
            </a:r>
          </a:p>
        </p:txBody>
      </p:sp>
      <p:sp>
        <p:nvSpPr>
          <p:cNvPr id="23" name="Text Placeholder 11">
            <a:extLst>
              <a:ext uri="{FF2B5EF4-FFF2-40B4-BE49-F238E27FC236}">
                <a16:creationId xmlns:a16="http://schemas.microsoft.com/office/drawing/2014/main" id="{C9B9EE57-1A50-4147-9523-67C9B71F21FF}"/>
              </a:ext>
            </a:extLst>
          </p:cNvPr>
          <p:cNvSpPr>
            <a:spLocks noGrp="1"/>
          </p:cNvSpPr>
          <p:nvPr>
            <p:ph type="body" sz="quarter" idx="22" hasCustomPrompt="1"/>
          </p:nvPr>
        </p:nvSpPr>
        <p:spPr>
          <a:xfrm>
            <a:off x="4098424" y="3750913"/>
            <a:ext cx="914400" cy="548806"/>
          </a:xfrm>
        </p:spPr>
        <p:txBody>
          <a:bodyPr>
            <a:normAutofit/>
          </a:bodyPr>
          <a:lstStyle>
            <a:lvl1pPr algn="r">
              <a:lnSpc>
                <a:spcPct val="70000"/>
              </a:lnSpc>
              <a:spcBef>
                <a:spcPts val="0"/>
              </a:spcBef>
              <a:defRPr sz="3600" b="0">
                <a:solidFill>
                  <a:schemeClr val="accent2"/>
                </a:solidFill>
              </a:defRPr>
            </a:lvl1pPr>
          </a:lstStyle>
          <a:p>
            <a:pPr lvl="0"/>
            <a:r>
              <a:rPr lang="en-US"/>
              <a:t>01</a:t>
            </a:r>
          </a:p>
        </p:txBody>
      </p:sp>
      <p:sp>
        <p:nvSpPr>
          <p:cNvPr id="24" name="Text Placeholder 9">
            <a:extLst>
              <a:ext uri="{FF2B5EF4-FFF2-40B4-BE49-F238E27FC236}">
                <a16:creationId xmlns:a16="http://schemas.microsoft.com/office/drawing/2014/main" id="{C839C742-3A39-C947-8C6D-33ECAEF6C031}"/>
              </a:ext>
            </a:extLst>
          </p:cNvPr>
          <p:cNvSpPr>
            <a:spLocks noGrp="1"/>
          </p:cNvSpPr>
          <p:nvPr>
            <p:ph type="body" sz="quarter" idx="23" hasCustomPrompt="1"/>
          </p:nvPr>
        </p:nvSpPr>
        <p:spPr>
          <a:xfrm>
            <a:off x="9182099" y="3647282"/>
            <a:ext cx="2714625" cy="1136650"/>
          </a:xfrm>
        </p:spPr>
        <p:txBody>
          <a:bodyPr>
            <a:normAutofit/>
          </a:bodyPr>
          <a:lstStyle>
            <a:lvl1pPr>
              <a:lnSpc>
                <a:spcPct val="105000"/>
              </a:lnSpc>
              <a:spcBef>
                <a:spcPts val="0"/>
              </a:spcBef>
              <a:defRPr sz="1800" b="0">
                <a:solidFill>
                  <a:schemeClr val="tx2"/>
                </a:solidFill>
              </a:defRPr>
            </a:lvl1pPr>
            <a:lvl2pPr>
              <a:lnSpc>
                <a:spcPct val="105000"/>
              </a:lnSpc>
              <a:spcBef>
                <a:spcPts val="0"/>
              </a:spcBef>
              <a:defRPr sz="1800" b="0">
                <a:solidFill>
                  <a:schemeClr val="accent2"/>
                </a:solidFill>
              </a:defRPr>
            </a:lvl2pPr>
            <a:lvl3pPr>
              <a:defRPr b="0">
                <a:solidFill>
                  <a:schemeClr val="tx1"/>
                </a:solidFill>
              </a:defRPr>
            </a:lvl3pPr>
            <a:lvl4pPr>
              <a:defRPr b="0">
                <a:solidFill>
                  <a:schemeClr val="tx1"/>
                </a:solidFill>
              </a:defRPr>
            </a:lvl4pPr>
            <a:lvl5pPr>
              <a:defRPr b="0">
                <a:solidFill>
                  <a:schemeClr val="tx1"/>
                </a:solidFill>
              </a:defRPr>
            </a:lvl5pPr>
          </a:lstStyle>
          <a:p>
            <a:pPr lvl="0"/>
            <a:r>
              <a:rPr lang="en-US"/>
              <a:t>Click to edit styles</a:t>
            </a:r>
          </a:p>
          <a:p>
            <a:pPr lvl="1"/>
            <a:r>
              <a:rPr lang="en-US"/>
              <a:t>Second level</a:t>
            </a:r>
          </a:p>
        </p:txBody>
      </p:sp>
      <p:sp>
        <p:nvSpPr>
          <p:cNvPr id="25" name="Text Placeholder 11">
            <a:extLst>
              <a:ext uri="{FF2B5EF4-FFF2-40B4-BE49-F238E27FC236}">
                <a16:creationId xmlns:a16="http://schemas.microsoft.com/office/drawing/2014/main" id="{45B6619B-3D00-5449-934D-9D3909FF3D9A}"/>
              </a:ext>
            </a:extLst>
          </p:cNvPr>
          <p:cNvSpPr>
            <a:spLocks noGrp="1"/>
          </p:cNvSpPr>
          <p:nvPr>
            <p:ph type="body" sz="quarter" idx="24" hasCustomPrompt="1"/>
          </p:nvPr>
        </p:nvSpPr>
        <p:spPr>
          <a:xfrm>
            <a:off x="8079874" y="3750913"/>
            <a:ext cx="914400" cy="548806"/>
          </a:xfrm>
        </p:spPr>
        <p:txBody>
          <a:bodyPr>
            <a:normAutofit/>
          </a:bodyPr>
          <a:lstStyle>
            <a:lvl1pPr algn="r">
              <a:lnSpc>
                <a:spcPct val="70000"/>
              </a:lnSpc>
              <a:spcBef>
                <a:spcPts val="0"/>
              </a:spcBef>
              <a:defRPr sz="3600" b="0">
                <a:solidFill>
                  <a:schemeClr val="accent2"/>
                </a:solidFill>
              </a:defRPr>
            </a:lvl1pPr>
          </a:lstStyle>
          <a:p>
            <a:pPr lvl="0"/>
            <a:r>
              <a:rPr lang="en-US"/>
              <a:t>01</a:t>
            </a:r>
          </a:p>
        </p:txBody>
      </p:sp>
      <p:sp>
        <p:nvSpPr>
          <p:cNvPr id="26" name="Text Placeholder 9">
            <a:extLst>
              <a:ext uri="{FF2B5EF4-FFF2-40B4-BE49-F238E27FC236}">
                <a16:creationId xmlns:a16="http://schemas.microsoft.com/office/drawing/2014/main" id="{22DF2F66-D41F-0440-A088-5CC57E015D34}"/>
              </a:ext>
            </a:extLst>
          </p:cNvPr>
          <p:cNvSpPr>
            <a:spLocks noGrp="1"/>
          </p:cNvSpPr>
          <p:nvPr>
            <p:ph type="body" sz="quarter" idx="25" hasCustomPrompt="1"/>
          </p:nvPr>
        </p:nvSpPr>
        <p:spPr>
          <a:xfrm>
            <a:off x="1276349" y="5264150"/>
            <a:ext cx="2714625" cy="1136650"/>
          </a:xfrm>
        </p:spPr>
        <p:txBody>
          <a:bodyPr>
            <a:normAutofit/>
          </a:bodyPr>
          <a:lstStyle>
            <a:lvl1pPr>
              <a:lnSpc>
                <a:spcPct val="105000"/>
              </a:lnSpc>
              <a:spcBef>
                <a:spcPts val="0"/>
              </a:spcBef>
              <a:defRPr sz="1800" b="0">
                <a:solidFill>
                  <a:schemeClr val="tx2"/>
                </a:solidFill>
              </a:defRPr>
            </a:lvl1pPr>
            <a:lvl2pPr>
              <a:lnSpc>
                <a:spcPct val="105000"/>
              </a:lnSpc>
              <a:spcBef>
                <a:spcPts val="0"/>
              </a:spcBef>
              <a:defRPr sz="1800" b="0">
                <a:solidFill>
                  <a:schemeClr val="accent2"/>
                </a:solidFill>
              </a:defRPr>
            </a:lvl2pPr>
            <a:lvl3pPr>
              <a:defRPr b="0">
                <a:solidFill>
                  <a:schemeClr val="tx1"/>
                </a:solidFill>
              </a:defRPr>
            </a:lvl3pPr>
            <a:lvl4pPr>
              <a:defRPr b="0">
                <a:solidFill>
                  <a:schemeClr val="tx1"/>
                </a:solidFill>
              </a:defRPr>
            </a:lvl4pPr>
            <a:lvl5pPr>
              <a:defRPr b="0">
                <a:solidFill>
                  <a:schemeClr val="tx1"/>
                </a:solidFill>
              </a:defRPr>
            </a:lvl5pPr>
          </a:lstStyle>
          <a:p>
            <a:pPr lvl="0"/>
            <a:r>
              <a:rPr lang="en-US"/>
              <a:t>Click to edit styles</a:t>
            </a:r>
          </a:p>
          <a:p>
            <a:pPr lvl="1"/>
            <a:r>
              <a:rPr lang="en-US"/>
              <a:t>Second level</a:t>
            </a:r>
          </a:p>
        </p:txBody>
      </p:sp>
      <p:sp>
        <p:nvSpPr>
          <p:cNvPr id="27" name="Text Placeholder 11">
            <a:extLst>
              <a:ext uri="{FF2B5EF4-FFF2-40B4-BE49-F238E27FC236}">
                <a16:creationId xmlns:a16="http://schemas.microsoft.com/office/drawing/2014/main" id="{EA6887CC-2423-3942-86F4-A8D5FC6B12DD}"/>
              </a:ext>
            </a:extLst>
          </p:cNvPr>
          <p:cNvSpPr>
            <a:spLocks noGrp="1"/>
          </p:cNvSpPr>
          <p:nvPr>
            <p:ph type="body" sz="quarter" idx="26" hasCustomPrompt="1"/>
          </p:nvPr>
        </p:nvSpPr>
        <p:spPr>
          <a:xfrm>
            <a:off x="174124" y="5421598"/>
            <a:ext cx="914400" cy="548806"/>
          </a:xfrm>
        </p:spPr>
        <p:txBody>
          <a:bodyPr>
            <a:normAutofit/>
          </a:bodyPr>
          <a:lstStyle>
            <a:lvl1pPr algn="r">
              <a:lnSpc>
                <a:spcPct val="70000"/>
              </a:lnSpc>
              <a:spcBef>
                <a:spcPts val="0"/>
              </a:spcBef>
              <a:defRPr sz="3600" b="0">
                <a:solidFill>
                  <a:schemeClr val="accent2"/>
                </a:solidFill>
              </a:defRPr>
            </a:lvl1pPr>
          </a:lstStyle>
          <a:p>
            <a:pPr lvl="0"/>
            <a:r>
              <a:rPr lang="en-US"/>
              <a:t>01</a:t>
            </a:r>
          </a:p>
        </p:txBody>
      </p:sp>
      <p:sp>
        <p:nvSpPr>
          <p:cNvPr id="28" name="Text Placeholder 9">
            <a:extLst>
              <a:ext uri="{FF2B5EF4-FFF2-40B4-BE49-F238E27FC236}">
                <a16:creationId xmlns:a16="http://schemas.microsoft.com/office/drawing/2014/main" id="{DB282BC1-2764-6642-9C04-3EF23E192D37}"/>
              </a:ext>
            </a:extLst>
          </p:cNvPr>
          <p:cNvSpPr>
            <a:spLocks noGrp="1"/>
          </p:cNvSpPr>
          <p:nvPr>
            <p:ph type="body" sz="quarter" idx="27" hasCustomPrompt="1"/>
          </p:nvPr>
        </p:nvSpPr>
        <p:spPr>
          <a:xfrm>
            <a:off x="5200649" y="5264150"/>
            <a:ext cx="2714625" cy="1136650"/>
          </a:xfrm>
        </p:spPr>
        <p:txBody>
          <a:bodyPr>
            <a:normAutofit/>
          </a:bodyPr>
          <a:lstStyle>
            <a:lvl1pPr>
              <a:lnSpc>
                <a:spcPct val="105000"/>
              </a:lnSpc>
              <a:spcBef>
                <a:spcPts val="0"/>
              </a:spcBef>
              <a:defRPr sz="1800" b="0">
                <a:solidFill>
                  <a:schemeClr val="tx2"/>
                </a:solidFill>
              </a:defRPr>
            </a:lvl1pPr>
            <a:lvl2pPr>
              <a:lnSpc>
                <a:spcPct val="105000"/>
              </a:lnSpc>
              <a:spcBef>
                <a:spcPts val="0"/>
              </a:spcBef>
              <a:defRPr sz="1800" b="0">
                <a:solidFill>
                  <a:schemeClr val="accent2"/>
                </a:solidFill>
              </a:defRPr>
            </a:lvl2pPr>
            <a:lvl3pPr>
              <a:defRPr b="0">
                <a:solidFill>
                  <a:schemeClr val="tx1"/>
                </a:solidFill>
              </a:defRPr>
            </a:lvl3pPr>
            <a:lvl4pPr>
              <a:defRPr b="0">
                <a:solidFill>
                  <a:schemeClr val="tx1"/>
                </a:solidFill>
              </a:defRPr>
            </a:lvl4pPr>
            <a:lvl5pPr>
              <a:defRPr b="0">
                <a:solidFill>
                  <a:schemeClr val="tx1"/>
                </a:solidFill>
              </a:defRPr>
            </a:lvl5pPr>
          </a:lstStyle>
          <a:p>
            <a:pPr lvl="0"/>
            <a:r>
              <a:rPr lang="en-US"/>
              <a:t>Click to edit styles</a:t>
            </a:r>
          </a:p>
          <a:p>
            <a:pPr lvl="1"/>
            <a:r>
              <a:rPr lang="en-US"/>
              <a:t>Second level</a:t>
            </a:r>
          </a:p>
        </p:txBody>
      </p:sp>
      <p:sp>
        <p:nvSpPr>
          <p:cNvPr id="29" name="Text Placeholder 11">
            <a:extLst>
              <a:ext uri="{FF2B5EF4-FFF2-40B4-BE49-F238E27FC236}">
                <a16:creationId xmlns:a16="http://schemas.microsoft.com/office/drawing/2014/main" id="{AE20F11D-4594-C44A-A333-A43777971DCD}"/>
              </a:ext>
            </a:extLst>
          </p:cNvPr>
          <p:cNvSpPr>
            <a:spLocks noGrp="1"/>
          </p:cNvSpPr>
          <p:nvPr>
            <p:ph type="body" sz="quarter" idx="28" hasCustomPrompt="1"/>
          </p:nvPr>
        </p:nvSpPr>
        <p:spPr>
          <a:xfrm>
            <a:off x="4098424" y="5421598"/>
            <a:ext cx="914400" cy="548806"/>
          </a:xfrm>
        </p:spPr>
        <p:txBody>
          <a:bodyPr>
            <a:normAutofit/>
          </a:bodyPr>
          <a:lstStyle>
            <a:lvl1pPr algn="r">
              <a:lnSpc>
                <a:spcPct val="70000"/>
              </a:lnSpc>
              <a:spcBef>
                <a:spcPts val="0"/>
              </a:spcBef>
              <a:defRPr sz="3600" b="0">
                <a:solidFill>
                  <a:schemeClr val="accent2"/>
                </a:solidFill>
              </a:defRPr>
            </a:lvl1pPr>
          </a:lstStyle>
          <a:p>
            <a:pPr lvl="0"/>
            <a:r>
              <a:rPr lang="en-US"/>
              <a:t>01</a:t>
            </a:r>
          </a:p>
        </p:txBody>
      </p:sp>
      <p:sp>
        <p:nvSpPr>
          <p:cNvPr id="30" name="Text Placeholder 9">
            <a:extLst>
              <a:ext uri="{FF2B5EF4-FFF2-40B4-BE49-F238E27FC236}">
                <a16:creationId xmlns:a16="http://schemas.microsoft.com/office/drawing/2014/main" id="{FD2635EB-0090-2C45-A852-6CC913B14C03}"/>
              </a:ext>
            </a:extLst>
          </p:cNvPr>
          <p:cNvSpPr>
            <a:spLocks noGrp="1"/>
          </p:cNvSpPr>
          <p:nvPr>
            <p:ph type="body" sz="quarter" idx="29" hasCustomPrompt="1"/>
          </p:nvPr>
        </p:nvSpPr>
        <p:spPr>
          <a:xfrm>
            <a:off x="9182099" y="5264150"/>
            <a:ext cx="2714625" cy="1136650"/>
          </a:xfrm>
        </p:spPr>
        <p:txBody>
          <a:bodyPr>
            <a:normAutofit/>
          </a:bodyPr>
          <a:lstStyle>
            <a:lvl1pPr>
              <a:lnSpc>
                <a:spcPct val="105000"/>
              </a:lnSpc>
              <a:spcBef>
                <a:spcPts val="0"/>
              </a:spcBef>
              <a:defRPr sz="1800" b="0">
                <a:solidFill>
                  <a:schemeClr val="tx2"/>
                </a:solidFill>
              </a:defRPr>
            </a:lvl1pPr>
            <a:lvl2pPr>
              <a:lnSpc>
                <a:spcPct val="105000"/>
              </a:lnSpc>
              <a:spcBef>
                <a:spcPts val="0"/>
              </a:spcBef>
              <a:defRPr sz="1800" b="0">
                <a:solidFill>
                  <a:schemeClr val="accent2"/>
                </a:solidFill>
              </a:defRPr>
            </a:lvl2pPr>
            <a:lvl3pPr>
              <a:defRPr b="0">
                <a:solidFill>
                  <a:schemeClr val="tx1"/>
                </a:solidFill>
              </a:defRPr>
            </a:lvl3pPr>
            <a:lvl4pPr>
              <a:defRPr b="0">
                <a:solidFill>
                  <a:schemeClr val="tx1"/>
                </a:solidFill>
              </a:defRPr>
            </a:lvl4pPr>
            <a:lvl5pPr>
              <a:defRPr b="0">
                <a:solidFill>
                  <a:schemeClr val="tx1"/>
                </a:solidFill>
              </a:defRPr>
            </a:lvl5pPr>
          </a:lstStyle>
          <a:p>
            <a:pPr lvl="0"/>
            <a:r>
              <a:rPr lang="en-US"/>
              <a:t>Click to edit styles</a:t>
            </a:r>
          </a:p>
          <a:p>
            <a:pPr lvl="1"/>
            <a:r>
              <a:rPr lang="en-US"/>
              <a:t>Second level</a:t>
            </a:r>
          </a:p>
        </p:txBody>
      </p:sp>
      <p:sp>
        <p:nvSpPr>
          <p:cNvPr id="31" name="Text Placeholder 11">
            <a:extLst>
              <a:ext uri="{FF2B5EF4-FFF2-40B4-BE49-F238E27FC236}">
                <a16:creationId xmlns:a16="http://schemas.microsoft.com/office/drawing/2014/main" id="{DBBC6D62-1AD4-CB41-A82A-3292B5337E67}"/>
              </a:ext>
            </a:extLst>
          </p:cNvPr>
          <p:cNvSpPr>
            <a:spLocks noGrp="1"/>
          </p:cNvSpPr>
          <p:nvPr>
            <p:ph type="body" sz="quarter" idx="30" hasCustomPrompt="1"/>
          </p:nvPr>
        </p:nvSpPr>
        <p:spPr>
          <a:xfrm>
            <a:off x="8079874" y="5421598"/>
            <a:ext cx="914400" cy="548806"/>
          </a:xfrm>
        </p:spPr>
        <p:txBody>
          <a:bodyPr>
            <a:normAutofit/>
          </a:bodyPr>
          <a:lstStyle>
            <a:lvl1pPr algn="r">
              <a:lnSpc>
                <a:spcPct val="70000"/>
              </a:lnSpc>
              <a:spcBef>
                <a:spcPts val="0"/>
              </a:spcBef>
              <a:defRPr sz="3600" b="0">
                <a:solidFill>
                  <a:schemeClr val="accent2"/>
                </a:solidFill>
              </a:defRPr>
            </a:lvl1pPr>
          </a:lstStyle>
          <a:p>
            <a:pPr lvl="0"/>
            <a:r>
              <a:rPr lang="en-US"/>
              <a:t>01</a:t>
            </a:r>
          </a:p>
        </p:txBody>
      </p:sp>
      <p:sp>
        <p:nvSpPr>
          <p:cNvPr id="3" name="Date Placeholder 2">
            <a:extLst>
              <a:ext uri="{FF2B5EF4-FFF2-40B4-BE49-F238E27FC236}">
                <a16:creationId xmlns:a16="http://schemas.microsoft.com/office/drawing/2014/main" id="{5FC5A42F-1C22-5E55-93D1-CE790632665D}"/>
              </a:ext>
            </a:extLst>
          </p:cNvPr>
          <p:cNvSpPr>
            <a:spLocks noGrp="1"/>
          </p:cNvSpPr>
          <p:nvPr>
            <p:ph type="dt" sz="half" idx="31"/>
          </p:nvPr>
        </p:nvSpPr>
        <p:spPr/>
        <p:txBody>
          <a:bodyPr/>
          <a:lstStyle/>
          <a:p>
            <a:r>
              <a:rPr lang="en-US"/>
              <a:t>© 2022 Gentari     |</a:t>
            </a:r>
          </a:p>
        </p:txBody>
      </p:sp>
      <p:sp>
        <p:nvSpPr>
          <p:cNvPr id="7" name="Footer Placeholder 6">
            <a:extLst>
              <a:ext uri="{FF2B5EF4-FFF2-40B4-BE49-F238E27FC236}">
                <a16:creationId xmlns:a16="http://schemas.microsoft.com/office/drawing/2014/main" id="{D2B09F00-A085-6991-8E87-B02267F60E3C}"/>
              </a:ext>
            </a:extLst>
          </p:cNvPr>
          <p:cNvSpPr>
            <a:spLocks noGrp="1"/>
          </p:cNvSpPr>
          <p:nvPr>
            <p:ph type="ftr" sz="quarter" idx="32"/>
            <p:custDataLst>
              <p:tags r:id="rId1"/>
            </p:custDataLst>
          </p:nvPr>
        </p:nvSpPr>
        <p:spPr>
          <a:xfrm>
            <a:off x="0" y="6404106"/>
            <a:ext cx="12192000" cy="365125"/>
          </a:xfrm>
        </p:spPr>
        <p:txBody>
          <a:bodyPr/>
          <a:lstStyle>
            <a:lvl1pPr algn="l">
              <a:defRPr lang="en-US" sz="600" b="0" i="0" u="none">
                <a:solidFill>
                  <a:srgbClr val="000000"/>
                </a:solidFill>
                <a:latin typeface="Verdana" panose="020B0604030504040204" pitchFamily="34" charset="0"/>
              </a:defRPr>
            </a:lvl1pPr>
          </a:lstStyle>
          <a:p>
            <a:r>
              <a:rPr lang="en-US"/>
              <a:t>Open</a:t>
            </a:r>
          </a:p>
        </p:txBody>
      </p:sp>
      <p:sp>
        <p:nvSpPr>
          <p:cNvPr id="8" name="Slide Number Placeholder 7">
            <a:extLst>
              <a:ext uri="{FF2B5EF4-FFF2-40B4-BE49-F238E27FC236}">
                <a16:creationId xmlns:a16="http://schemas.microsoft.com/office/drawing/2014/main" id="{C05C8BE9-4A6A-BC10-B5FF-853F68ACDF3E}"/>
              </a:ext>
            </a:extLst>
          </p:cNvPr>
          <p:cNvSpPr>
            <a:spLocks noGrp="1"/>
          </p:cNvSpPr>
          <p:nvPr>
            <p:ph type="sldNum" sz="quarter" idx="33"/>
          </p:nvPr>
        </p:nvSpPr>
        <p:spPr/>
        <p:txBody>
          <a:bodyPr/>
          <a:lstStyle/>
          <a:p>
            <a:fld id="{FACE06D7-9D1D-468A-BD40-EBBB2E332F1A}" type="slidenum">
              <a:rPr lang="en-US" smtClean="0"/>
              <a:pPr/>
              <a:t>‹#›</a:t>
            </a:fld>
            <a:endParaRPr lang="en-US"/>
          </a:p>
        </p:txBody>
      </p:sp>
    </p:spTree>
    <p:extLst>
      <p:ext uri="{BB962C8B-B14F-4D97-AF65-F5344CB8AC3E}">
        <p14:creationId xmlns:p14="http://schemas.microsoft.com/office/powerpoint/2010/main" val="2370199271"/>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DD49705-3D32-A2E0-7B87-99D9E002B9F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2C6ED9-4893-BD5E-D682-DD7CB4C3169C}"/>
              </a:ext>
            </a:extLst>
          </p:cNvPr>
          <p:cNvSpPr>
            <a:spLocks noGrp="1"/>
          </p:cNvSpPr>
          <p:nvPr>
            <p:ph type="dt" sz="half" idx="10"/>
          </p:nvPr>
        </p:nvSpPr>
        <p:spPr/>
        <p:txBody>
          <a:bodyPr/>
          <a:lstStyle/>
          <a:p>
            <a:r>
              <a:rPr lang="en-US"/>
              <a:t>© 2022 Gentari     |</a:t>
            </a:r>
          </a:p>
        </p:txBody>
      </p:sp>
      <p:sp>
        <p:nvSpPr>
          <p:cNvPr id="5" name="Footer Placeholder 4">
            <a:extLst>
              <a:ext uri="{FF2B5EF4-FFF2-40B4-BE49-F238E27FC236}">
                <a16:creationId xmlns:a16="http://schemas.microsoft.com/office/drawing/2014/main" id="{4AE35287-F7EE-961F-FDE5-E5F41C384DC1}"/>
              </a:ext>
            </a:extLst>
          </p:cNvPr>
          <p:cNvSpPr>
            <a:spLocks noGrp="1"/>
          </p:cNvSpPr>
          <p:nvPr>
            <p:ph type="ftr" sz="quarter" idx="11"/>
            <p:custDataLst>
              <p:tags r:id="rId1"/>
            </p:custDataLst>
          </p:nvPr>
        </p:nvSpPr>
        <p:spPr>
          <a:xfrm>
            <a:off x="0" y="6404106"/>
            <a:ext cx="12192000" cy="365125"/>
          </a:xfrm>
        </p:spPr>
        <p:txBody>
          <a:bodyPr/>
          <a:lstStyle>
            <a:lvl1pPr algn="l">
              <a:defRPr lang="en-US" sz="600" b="0" i="0" u="none">
                <a:solidFill>
                  <a:srgbClr val="000000"/>
                </a:solidFill>
                <a:latin typeface="Verdana" panose="020B0604030504040204" pitchFamily="34" charset="0"/>
              </a:defRPr>
            </a:lvl1pPr>
          </a:lstStyle>
          <a:p>
            <a:r>
              <a:rPr lang="en-US"/>
              <a:t>Open</a:t>
            </a:r>
          </a:p>
        </p:txBody>
      </p:sp>
      <p:sp>
        <p:nvSpPr>
          <p:cNvPr id="6" name="Slide Number Placeholder 5">
            <a:extLst>
              <a:ext uri="{FF2B5EF4-FFF2-40B4-BE49-F238E27FC236}">
                <a16:creationId xmlns:a16="http://schemas.microsoft.com/office/drawing/2014/main" id="{DD7C9394-9BF7-60E3-14A4-B42F4A98A9CE}"/>
              </a:ext>
            </a:extLst>
          </p:cNvPr>
          <p:cNvSpPr>
            <a:spLocks noGrp="1"/>
          </p:cNvSpPr>
          <p:nvPr>
            <p:ph type="sldNum" sz="quarter" idx="12"/>
          </p:nvPr>
        </p:nvSpPr>
        <p:spPr/>
        <p:txBody>
          <a:bodyPr/>
          <a:lstStyle/>
          <a:p>
            <a:fld id="{FACE06D7-9D1D-468A-BD40-EBBB2E332F1A}" type="slidenum">
              <a:rPr lang="en-US" smtClean="0"/>
              <a:t>‹#›</a:t>
            </a:fld>
            <a:endParaRPr lang="en-US"/>
          </a:p>
        </p:txBody>
      </p:sp>
      <p:sp>
        <p:nvSpPr>
          <p:cNvPr id="7" name="Title 6">
            <a:extLst>
              <a:ext uri="{FF2B5EF4-FFF2-40B4-BE49-F238E27FC236}">
                <a16:creationId xmlns:a16="http://schemas.microsoft.com/office/drawing/2014/main" id="{F90D33C8-1FB2-10C5-524F-D1CADBF0B94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563286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Ref idx="1001">
        <a:schemeClr val="bg2"/>
      </p:bgRef>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18DF1EDF-0C58-7EAF-7468-A0162A2DD3D5}"/>
              </a:ext>
            </a:extLst>
          </p:cNvPr>
          <p:cNvSpPr>
            <a:spLocks noGrp="1"/>
          </p:cNvSpPr>
          <p:nvPr>
            <p:ph type="pic" sz="quarter" idx="15"/>
          </p:nvPr>
        </p:nvSpPr>
        <p:spPr>
          <a:xfrm>
            <a:off x="0" y="0"/>
            <a:ext cx="12192000" cy="6858000"/>
          </a:xfrm>
          <a:custGeom>
            <a:avLst/>
            <a:gdLst>
              <a:gd name="connsiteX0" fmla="*/ 515938 w 12192000"/>
              <a:gd name="connsiteY0" fmla="*/ 557100 h 6858000"/>
              <a:gd name="connsiteX1" fmla="*/ 515938 w 12192000"/>
              <a:gd name="connsiteY1" fmla="*/ 4841100 h 6858000"/>
              <a:gd name="connsiteX2" fmla="*/ 4799938 w 12192000"/>
              <a:gd name="connsiteY2" fmla="*/ 4841100 h 6858000"/>
              <a:gd name="connsiteX3" fmla="*/ 4799938 w 12192000"/>
              <a:gd name="connsiteY3" fmla="*/ 557100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515938" y="557100"/>
                </a:moveTo>
                <a:lnTo>
                  <a:pt x="515938" y="4841100"/>
                </a:lnTo>
                <a:lnTo>
                  <a:pt x="4799938" y="4841100"/>
                </a:lnTo>
                <a:lnTo>
                  <a:pt x="4799938" y="557100"/>
                </a:lnTo>
                <a:close/>
                <a:moveTo>
                  <a:pt x="0" y="0"/>
                </a:moveTo>
                <a:lnTo>
                  <a:pt x="12192000" y="0"/>
                </a:lnTo>
                <a:lnTo>
                  <a:pt x="12192000" y="6858000"/>
                </a:lnTo>
                <a:lnTo>
                  <a:pt x="0" y="6858000"/>
                </a:lnTo>
                <a:close/>
              </a:path>
            </a:pathLst>
          </a:custGeom>
        </p:spPr>
        <p:txBody>
          <a:bodyPr wrap="square" anchor="ctr" anchorCtr="0">
            <a:noAutofit/>
          </a:bodyPr>
          <a:lstStyle>
            <a:lvl1pPr algn="ctr">
              <a:defRPr b="0"/>
            </a:lvl1pPr>
          </a:lstStyle>
          <a:p>
            <a:endParaRPr lang="en-US"/>
          </a:p>
        </p:txBody>
      </p:sp>
      <p:sp>
        <p:nvSpPr>
          <p:cNvPr id="2" name="Title 1">
            <a:extLst>
              <a:ext uri="{FF2B5EF4-FFF2-40B4-BE49-F238E27FC236}">
                <a16:creationId xmlns:a16="http://schemas.microsoft.com/office/drawing/2014/main" id="{11106901-9103-BE79-052E-FC210E7FDF2A}"/>
              </a:ext>
            </a:extLst>
          </p:cNvPr>
          <p:cNvSpPr>
            <a:spLocks noGrp="1"/>
          </p:cNvSpPr>
          <p:nvPr>
            <p:ph type="title"/>
          </p:nvPr>
        </p:nvSpPr>
        <p:spPr>
          <a:xfrm>
            <a:off x="784226" y="590309"/>
            <a:ext cx="3903521" cy="1762366"/>
          </a:xfrm>
        </p:spPr>
        <p:txBody>
          <a:bodyPr anchor="b">
            <a:normAutofit/>
          </a:bodyPr>
          <a:lstStyle>
            <a:lvl1pPr>
              <a:lnSpc>
                <a:spcPct val="84000"/>
              </a:lnSpc>
              <a:defRPr sz="5300">
                <a:solidFill>
                  <a:schemeClr val="tx1"/>
                </a:solidFill>
              </a:defRPr>
            </a:lvl1pPr>
          </a:lstStyle>
          <a:p>
            <a:r>
              <a:rPr lang="en-US"/>
              <a:t>Click to edit </a:t>
            </a:r>
          </a:p>
        </p:txBody>
      </p:sp>
      <p:sp>
        <p:nvSpPr>
          <p:cNvPr id="3" name="Text Placeholder 2">
            <a:extLst>
              <a:ext uri="{FF2B5EF4-FFF2-40B4-BE49-F238E27FC236}">
                <a16:creationId xmlns:a16="http://schemas.microsoft.com/office/drawing/2014/main" id="{F834DB1D-B216-CCAD-363C-21883164DA6D}"/>
              </a:ext>
            </a:extLst>
          </p:cNvPr>
          <p:cNvSpPr>
            <a:spLocks noGrp="1"/>
          </p:cNvSpPr>
          <p:nvPr>
            <p:ph type="body" idx="1"/>
          </p:nvPr>
        </p:nvSpPr>
        <p:spPr>
          <a:xfrm>
            <a:off x="774702" y="2638425"/>
            <a:ext cx="3803650" cy="790575"/>
          </a:xfrm>
        </p:spPr>
        <p:txBody>
          <a:bodyPr>
            <a:normAutofit/>
          </a:bodyPr>
          <a:lstStyle>
            <a:lvl1pPr marL="0" indent="0">
              <a:buNone/>
              <a:defRPr sz="2750" b="0">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a:t>
            </a:r>
          </a:p>
        </p:txBody>
      </p:sp>
      <p:sp>
        <p:nvSpPr>
          <p:cNvPr id="4" name="Date Placeholder 3">
            <a:extLst>
              <a:ext uri="{FF2B5EF4-FFF2-40B4-BE49-F238E27FC236}">
                <a16:creationId xmlns:a16="http://schemas.microsoft.com/office/drawing/2014/main" id="{AA63896C-EBE4-84E3-3411-09436ED049AF}"/>
              </a:ext>
            </a:extLst>
          </p:cNvPr>
          <p:cNvSpPr>
            <a:spLocks noGrp="1"/>
          </p:cNvSpPr>
          <p:nvPr>
            <p:ph type="dt" sz="half" idx="10"/>
          </p:nvPr>
        </p:nvSpPr>
        <p:spPr/>
        <p:txBody>
          <a:bodyPr/>
          <a:lstStyle>
            <a:lvl1pPr>
              <a:defRPr>
                <a:solidFill>
                  <a:schemeClr val="tx1"/>
                </a:solidFill>
              </a:defRPr>
            </a:lvl1pPr>
          </a:lstStyle>
          <a:p>
            <a:r>
              <a:rPr lang="en-US"/>
              <a:t>© 2022 Gentari     |</a:t>
            </a:r>
          </a:p>
        </p:txBody>
      </p:sp>
      <p:sp>
        <p:nvSpPr>
          <p:cNvPr id="5" name="Footer Placeholder 4">
            <a:extLst>
              <a:ext uri="{FF2B5EF4-FFF2-40B4-BE49-F238E27FC236}">
                <a16:creationId xmlns:a16="http://schemas.microsoft.com/office/drawing/2014/main" id="{D0F56B68-497E-EF8D-E991-EC2536741600}"/>
              </a:ext>
            </a:extLst>
          </p:cNvPr>
          <p:cNvSpPr>
            <a:spLocks noGrp="1"/>
          </p:cNvSpPr>
          <p:nvPr>
            <p:ph type="ftr" sz="quarter" idx="11"/>
            <p:custDataLst>
              <p:tags r:id="rId1"/>
            </p:custDataLst>
          </p:nvPr>
        </p:nvSpPr>
        <p:spPr>
          <a:xfrm>
            <a:off x="0" y="6404106"/>
            <a:ext cx="12192000" cy="365125"/>
          </a:xfrm>
        </p:spPr>
        <p:txBody>
          <a:bodyPr/>
          <a:lstStyle>
            <a:lvl1pPr algn="l">
              <a:defRPr lang="en-US" sz="600" b="0" i="0" u="none">
                <a:solidFill>
                  <a:srgbClr val="000000"/>
                </a:solidFill>
                <a:latin typeface="Verdana" panose="020B0604030504040204" pitchFamily="34" charset="0"/>
              </a:defRPr>
            </a:lvl1pPr>
          </a:lstStyle>
          <a:p>
            <a:r>
              <a:rPr lang="en-US"/>
              <a:t>Open</a:t>
            </a:r>
          </a:p>
        </p:txBody>
      </p:sp>
      <p:sp>
        <p:nvSpPr>
          <p:cNvPr id="6" name="Slide Number Placeholder 5">
            <a:extLst>
              <a:ext uri="{FF2B5EF4-FFF2-40B4-BE49-F238E27FC236}">
                <a16:creationId xmlns:a16="http://schemas.microsoft.com/office/drawing/2014/main" id="{C568AB9E-6500-45A2-DC0B-3B0AA6E0A231}"/>
              </a:ext>
            </a:extLst>
          </p:cNvPr>
          <p:cNvSpPr>
            <a:spLocks noGrp="1"/>
          </p:cNvSpPr>
          <p:nvPr>
            <p:ph type="sldNum" sz="quarter" idx="12"/>
          </p:nvPr>
        </p:nvSpPr>
        <p:spPr/>
        <p:txBody>
          <a:bodyPr/>
          <a:lstStyle>
            <a:lvl1pPr>
              <a:defRPr>
                <a:solidFill>
                  <a:schemeClr val="tx1"/>
                </a:solidFill>
              </a:defRPr>
            </a:lvl1pPr>
          </a:lstStyle>
          <a:p>
            <a:fld id="{FACE06D7-9D1D-468A-BD40-EBBB2E332F1A}" type="slidenum">
              <a:rPr lang="en-US" smtClean="0"/>
              <a:pPr/>
              <a:t>‹#›</a:t>
            </a:fld>
            <a:endParaRPr lang="en-US"/>
          </a:p>
        </p:txBody>
      </p:sp>
      <p:sp>
        <p:nvSpPr>
          <p:cNvPr id="9" name="Text Placeholder 11">
            <a:extLst>
              <a:ext uri="{FF2B5EF4-FFF2-40B4-BE49-F238E27FC236}">
                <a16:creationId xmlns:a16="http://schemas.microsoft.com/office/drawing/2014/main" id="{BB1B5A5C-19BF-2723-BB3E-6B239CE466DB}"/>
              </a:ext>
            </a:extLst>
          </p:cNvPr>
          <p:cNvSpPr>
            <a:spLocks noGrp="1"/>
          </p:cNvSpPr>
          <p:nvPr>
            <p:ph type="body" sz="quarter" idx="14" hasCustomPrompt="1"/>
          </p:nvPr>
        </p:nvSpPr>
        <p:spPr>
          <a:xfrm>
            <a:off x="774702" y="4014401"/>
            <a:ext cx="914400" cy="548806"/>
          </a:xfrm>
        </p:spPr>
        <p:txBody>
          <a:bodyPr>
            <a:normAutofit/>
          </a:bodyPr>
          <a:lstStyle>
            <a:lvl1pPr algn="l">
              <a:lnSpc>
                <a:spcPct val="70000"/>
              </a:lnSpc>
              <a:spcBef>
                <a:spcPts val="0"/>
              </a:spcBef>
              <a:defRPr sz="4400" b="0">
                <a:solidFill>
                  <a:schemeClr val="accent2"/>
                </a:solidFill>
              </a:defRPr>
            </a:lvl1pPr>
          </a:lstStyle>
          <a:p>
            <a:pPr lvl="0"/>
            <a:r>
              <a:rPr lang="en-US"/>
              <a:t>01</a:t>
            </a:r>
          </a:p>
        </p:txBody>
      </p:sp>
      <p:cxnSp>
        <p:nvCxnSpPr>
          <p:cNvPr id="11" name="Straight Connector 10">
            <a:extLst>
              <a:ext uri="{FF2B5EF4-FFF2-40B4-BE49-F238E27FC236}">
                <a16:creationId xmlns:a16="http://schemas.microsoft.com/office/drawing/2014/main" id="{20243D0D-CD8F-EEA4-AD3B-5C271FC2F7EB}"/>
              </a:ext>
            </a:extLst>
          </p:cNvPr>
          <p:cNvCxnSpPr/>
          <p:nvPr userDrawn="1"/>
        </p:nvCxnSpPr>
        <p:spPr>
          <a:xfrm>
            <a:off x="784226" y="3476625"/>
            <a:ext cx="549274"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8" name="Text Placeholder 17">
            <a:extLst>
              <a:ext uri="{FF2B5EF4-FFF2-40B4-BE49-F238E27FC236}">
                <a16:creationId xmlns:a16="http://schemas.microsoft.com/office/drawing/2014/main" id="{6DDA2DFB-4B37-4745-00FE-14B594F4D9A8}"/>
              </a:ext>
            </a:extLst>
          </p:cNvPr>
          <p:cNvSpPr>
            <a:spLocks noGrp="1"/>
          </p:cNvSpPr>
          <p:nvPr>
            <p:ph type="body" sz="quarter" idx="16" hasCustomPrompt="1"/>
          </p:nvPr>
        </p:nvSpPr>
        <p:spPr>
          <a:xfrm>
            <a:off x="356608" y="6329310"/>
            <a:ext cx="302400" cy="331200"/>
          </a:xfrm>
          <a:blipFill>
            <a:blip r:embed="rId3">
              <a:extLst>
                <a:ext uri="{96DAC541-7B7A-43D3-8B79-37D633B846F1}">
                  <asvg:svgBlip xmlns:asvg="http://schemas.microsoft.com/office/drawing/2016/SVG/main" r:embed="rId4"/>
                </a:ext>
              </a:extLst>
            </a:blip>
            <a:stretch>
              <a:fillRect/>
            </a:stretch>
          </a:blipFill>
        </p:spPr>
        <p:txBody>
          <a:bodyPr/>
          <a:lstStyle/>
          <a:p>
            <a:pPr lvl="0"/>
            <a:r>
              <a:rPr lang="en-GB"/>
              <a:t> </a:t>
            </a:r>
            <a:endParaRPr lang="en-US"/>
          </a:p>
        </p:txBody>
      </p:sp>
    </p:spTree>
    <p:extLst>
      <p:ext uri="{BB962C8B-B14F-4D97-AF65-F5344CB8AC3E}">
        <p14:creationId xmlns:p14="http://schemas.microsoft.com/office/powerpoint/2010/main" val="3588499369"/>
      </p:ext>
    </p:extLst>
  </p:cSld>
  <p:clrMapOvr>
    <a:overrideClrMapping bg1="dk1" tx1="lt1" bg2="dk2" tx2="lt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Header blue">
    <p:bg>
      <p:bgPr>
        <a:solidFill>
          <a:schemeClr val="accent2"/>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18DF1EDF-0C58-7EAF-7468-A0162A2DD3D5}"/>
              </a:ext>
            </a:extLst>
          </p:cNvPr>
          <p:cNvSpPr>
            <a:spLocks noGrp="1"/>
          </p:cNvSpPr>
          <p:nvPr>
            <p:ph type="pic" sz="quarter" idx="15"/>
          </p:nvPr>
        </p:nvSpPr>
        <p:spPr>
          <a:xfrm>
            <a:off x="0" y="0"/>
            <a:ext cx="12192000" cy="6858000"/>
          </a:xfrm>
          <a:custGeom>
            <a:avLst/>
            <a:gdLst>
              <a:gd name="connsiteX0" fmla="*/ 515938 w 12192000"/>
              <a:gd name="connsiteY0" fmla="*/ 557100 h 6858000"/>
              <a:gd name="connsiteX1" fmla="*/ 515938 w 12192000"/>
              <a:gd name="connsiteY1" fmla="*/ 4841100 h 6858000"/>
              <a:gd name="connsiteX2" fmla="*/ 4799938 w 12192000"/>
              <a:gd name="connsiteY2" fmla="*/ 4841100 h 6858000"/>
              <a:gd name="connsiteX3" fmla="*/ 4799938 w 12192000"/>
              <a:gd name="connsiteY3" fmla="*/ 557100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515938" y="557100"/>
                </a:moveTo>
                <a:lnTo>
                  <a:pt x="515938" y="4841100"/>
                </a:lnTo>
                <a:lnTo>
                  <a:pt x="4799938" y="4841100"/>
                </a:lnTo>
                <a:lnTo>
                  <a:pt x="4799938" y="557100"/>
                </a:lnTo>
                <a:close/>
                <a:moveTo>
                  <a:pt x="0" y="0"/>
                </a:moveTo>
                <a:lnTo>
                  <a:pt x="12192000" y="0"/>
                </a:lnTo>
                <a:lnTo>
                  <a:pt x="12192000" y="6858000"/>
                </a:lnTo>
                <a:lnTo>
                  <a:pt x="0" y="6858000"/>
                </a:lnTo>
                <a:close/>
              </a:path>
            </a:pathLst>
          </a:custGeom>
        </p:spPr>
        <p:txBody>
          <a:bodyPr wrap="square" anchor="ctr" anchorCtr="0">
            <a:noAutofit/>
          </a:bodyPr>
          <a:lstStyle>
            <a:lvl1pPr algn="ctr">
              <a:defRPr b="0"/>
            </a:lvl1pPr>
          </a:lstStyle>
          <a:p>
            <a:endParaRPr lang="en-US"/>
          </a:p>
        </p:txBody>
      </p:sp>
      <p:sp>
        <p:nvSpPr>
          <p:cNvPr id="2" name="Title 1">
            <a:extLst>
              <a:ext uri="{FF2B5EF4-FFF2-40B4-BE49-F238E27FC236}">
                <a16:creationId xmlns:a16="http://schemas.microsoft.com/office/drawing/2014/main" id="{11106901-9103-BE79-052E-FC210E7FDF2A}"/>
              </a:ext>
            </a:extLst>
          </p:cNvPr>
          <p:cNvSpPr>
            <a:spLocks noGrp="1"/>
          </p:cNvSpPr>
          <p:nvPr>
            <p:ph type="title"/>
          </p:nvPr>
        </p:nvSpPr>
        <p:spPr>
          <a:xfrm>
            <a:off x="784226" y="590309"/>
            <a:ext cx="3903521" cy="1762366"/>
          </a:xfrm>
        </p:spPr>
        <p:txBody>
          <a:bodyPr anchor="b">
            <a:normAutofit/>
          </a:bodyPr>
          <a:lstStyle>
            <a:lvl1pPr>
              <a:lnSpc>
                <a:spcPct val="84000"/>
              </a:lnSpc>
              <a:defRPr sz="5300">
                <a:solidFill>
                  <a:schemeClr val="tx1"/>
                </a:solidFill>
              </a:defRPr>
            </a:lvl1pPr>
          </a:lstStyle>
          <a:p>
            <a:r>
              <a:rPr lang="en-US"/>
              <a:t>Click to edit </a:t>
            </a:r>
          </a:p>
        </p:txBody>
      </p:sp>
      <p:sp>
        <p:nvSpPr>
          <p:cNvPr id="3" name="Text Placeholder 2">
            <a:extLst>
              <a:ext uri="{FF2B5EF4-FFF2-40B4-BE49-F238E27FC236}">
                <a16:creationId xmlns:a16="http://schemas.microsoft.com/office/drawing/2014/main" id="{F834DB1D-B216-CCAD-363C-21883164DA6D}"/>
              </a:ext>
            </a:extLst>
          </p:cNvPr>
          <p:cNvSpPr>
            <a:spLocks noGrp="1"/>
          </p:cNvSpPr>
          <p:nvPr>
            <p:ph type="body" idx="1"/>
          </p:nvPr>
        </p:nvSpPr>
        <p:spPr>
          <a:xfrm>
            <a:off x="774702" y="2638425"/>
            <a:ext cx="3803650" cy="790575"/>
          </a:xfrm>
        </p:spPr>
        <p:txBody>
          <a:bodyPr>
            <a:normAutofit/>
          </a:bodyPr>
          <a:lstStyle>
            <a:lvl1pPr marL="0" indent="0">
              <a:buNone/>
              <a:defRPr sz="2750" b="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a:t>
            </a:r>
          </a:p>
        </p:txBody>
      </p:sp>
      <p:sp>
        <p:nvSpPr>
          <p:cNvPr id="4" name="Date Placeholder 3">
            <a:extLst>
              <a:ext uri="{FF2B5EF4-FFF2-40B4-BE49-F238E27FC236}">
                <a16:creationId xmlns:a16="http://schemas.microsoft.com/office/drawing/2014/main" id="{AA63896C-EBE4-84E3-3411-09436ED049AF}"/>
              </a:ext>
            </a:extLst>
          </p:cNvPr>
          <p:cNvSpPr>
            <a:spLocks noGrp="1"/>
          </p:cNvSpPr>
          <p:nvPr>
            <p:ph type="dt" sz="half" idx="10"/>
          </p:nvPr>
        </p:nvSpPr>
        <p:spPr/>
        <p:txBody>
          <a:bodyPr/>
          <a:lstStyle>
            <a:lvl1pPr>
              <a:defRPr>
                <a:solidFill>
                  <a:schemeClr val="tx1"/>
                </a:solidFill>
              </a:defRPr>
            </a:lvl1pPr>
          </a:lstStyle>
          <a:p>
            <a:r>
              <a:rPr lang="en-US"/>
              <a:t>© 2022 Gentari     |</a:t>
            </a:r>
          </a:p>
        </p:txBody>
      </p:sp>
      <p:sp>
        <p:nvSpPr>
          <p:cNvPr id="5" name="Footer Placeholder 4">
            <a:extLst>
              <a:ext uri="{FF2B5EF4-FFF2-40B4-BE49-F238E27FC236}">
                <a16:creationId xmlns:a16="http://schemas.microsoft.com/office/drawing/2014/main" id="{D0F56B68-497E-EF8D-E991-EC2536741600}"/>
              </a:ext>
            </a:extLst>
          </p:cNvPr>
          <p:cNvSpPr>
            <a:spLocks noGrp="1"/>
          </p:cNvSpPr>
          <p:nvPr>
            <p:ph type="ftr" sz="quarter" idx="11"/>
            <p:custDataLst>
              <p:tags r:id="rId1"/>
            </p:custDataLst>
          </p:nvPr>
        </p:nvSpPr>
        <p:spPr>
          <a:xfrm>
            <a:off x="0" y="6404106"/>
            <a:ext cx="12192000" cy="365125"/>
          </a:xfrm>
        </p:spPr>
        <p:txBody>
          <a:bodyPr/>
          <a:lstStyle>
            <a:lvl1pPr algn="l">
              <a:defRPr lang="en-US" sz="600" b="0" i="0" u="none">
                <a:solidFill>
                  <a:srgbClr val="000000"/>
                </a:solidFill>
                <a:latin typeface="Verdana" panose="020B0604030504040204" pitchFamily="34" charset="0"/>
              </a:defRPr>
            </a:lvl1pPr>
          </a:lstStyle>
          <a:p>
            <a:r>
              <a:rPr lang="en-US"/>
              <a:t>Open</a:t>
            </a:r>
          </a:p>
        </p:txBody>
      </p:sp>
      <p:sp>
        <p:nvSpPr>
          <p:cNvPr id="6" name="Slide Number Placeholder 5">
            <a:extLst>
              <a:ext uri="{FF2B5EF4-FFF2-40B4-BE49-F238E27FC236}">
                <a16:creationId xmlns:a16="http://schemas.microsoft.com/office/drawing/2014/main" id="{C568AB9E-6500-45A2-DC0B-3B0AA6E0A231}"/>
              </a:ext>
            </a:extLst>
          </p:cNvPr>
          <p:cNvSpPr>
            <a:spLocks noGrp="1"/>
          </p:cNvSpPr>
          <p:nvPr>
            <p:ph type="sldNum" sz="quarter" idx="12"/>
          </p:nvPr>
        </p:nvSpPr>
        <p:spPr/>
        <p:txBody>
          <a:bodyPr/>
          <a:lstStyle>
            <a:lvl1pPr>
              <a:defRPr>
                <a:solidFill>
                  <a:schemeClr val="tx1"/>
                </a:solidFill>
              </a:defRPr>
            </a:lvl1pPr>
          </a:lstStyle>
          <a:p>
            <a:fld id="{FACE06D7-9D1D-468A-BD40-EBBB2E332F1A}" type="slidenum">
              <a:rPr lang="en-US" smtClean="0"/>
              <a:pPr/>
              <a:t>‹#›</a:t>
            </a:fld>
            <a:endParaRPr lang="en-US"/>
          </a:p>
        </p:txBody>
      </p:sp>
      <p:sp>
        <p:nvSpPr>
          <p:cNvPr id="9" name="Text Placeholder 11">
            <a:extLst>
              <a:ext uri="{FF2B5EF4-FFF2-40B4-BE49-F238E27FC236}">
                <a16:creationId xmlns:a16="http://schemas.microsoft.com/office/drawing/2014/main" id="{BB1B5A5C-19BF-2723-BB3E-6B239CE466DB}"/>
              </a:ext>
            </a:extLst>
          </p:cNvPr>
          <p:cNvSpPr>
            <a:spLocks noGrp="1"/>
          </p:cNvSpPr>
          <p:nvPr>
            <p:ph type="body" sz="quarter" idx="14" hasCustomPrompt="1"/>
          </p:nvPr>
        </p:nvSpPr>
        <p:spPr>
          <a:xfrm>
            <a:off x="774702" y="4014401"/>
            <a:ext cx="914400" cy="548806"/>
          </a:xfrm>
        </p:spPr>
        <p:txBody>
          <a:bodyPr>
            <a:normAutofit/>
          </a:bodyPr>
          <a:lstStyle>
            <a:lvl1pPr algn="l">
              <a:lnSpc>
                <a:spcPct val="70000"/>
              </a:lnSpc>
              <a:spcBef>
                <a:spcPts val="0"/>
              </a:spcBef>
              <a:defRPr sz="4400" b="0">
                <a:solidFill>
                  <a:schemeClr val="bg2"/>
                </a:solidFill>
              </a:defRPr>
            </a:lvl1pPr>
          </a:lstStyle>
          <a:p>
            <a:pPr lvl="0"/>
            <a:r>
              <a:rPr lang="en-US"/>
              <a:t>01</a:t>
            </a:r>
          </a:p>
        </p:txBody>
      </p:sp>
      <p:cxnSp>
        <p:nvCxnSpPr>
          <p:cNvPr id="11" name="Straight Connector 10">
            <a:extLst>
              <a:ext uri="{FF2B5EF4-FFF2-40B4-BE49-F238E27FC236}">
                <a16:creationId xmlns:a16="http://schemas.microsoft.com/office/drawing/2014/main" id="{20243D0D-CD8F-EEA4-AD3B-5C271FC2F7EB}"/>
              </a:ext>
            </a:extLst>
          </p:cNvPr>
          <p:cNvCxnSpPr/>
          <p:nvPr userDrawn="1"/>
        </p:nvCxnSpPr>
        <p:spPr>
          <a:xfrm>
            <a:off x="784226" y="3476625"/>
            <a:ext cx="549274" cy="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sp>
        <p:nvSpPr>
          <p:cNvPr id="7" name="Text Placeholder 17">
            <a:extLst>
              <a:ext uri="{FF2B5EF4-FFF2-40B4-BE49-F238E27FC236}">
                <a16:creationId xmlns:a16="http://schemas.microsoft.com/office/drawing/2014/main" id="{8D7BC433-6CF5-4AEE-680C-4ABFA85ADFB3}"/>
              </a:ext>
            </a:extLst>
          </p:cNvPr>
          <p:cNvSpPr>
            <a:spLocks noGrp="1"/>
          </p:cNvSpPr>
          <p:nvPr>
            <p:ph type="body" sz="quarter" idx="16" hasCustomPrompt="1"/>
          </p:nvPr>
        </p:nvSpPr>
        <p:spPr>
          <a:xfrm>
            <a:off x="356608" y="6329310"/>
            <a:ext cx="302400" cy="331200"/>
          </a:xfrm>
          <a:blipFill>
            <a:blip r:embed="rId3">
              <a:extLst>
                <a:ext uri="{96DAC541-7B7A-43D3-8B79-37D633B846F1}">
                  <asvg:svgBlip xmlns:asvg="http://schemas.microsoft.com/office/drawing/2016/SVG/main" r:embed="rId4"/>
                </a:ext>
              </a:extLst>
            </a:blip>
            <a:stretch>
              <a:fillRect/>
            </a:stretch>
          </a:blipFill>
        </p:spPr>
        <p:txBody>
          <a:bodyPr/>
          <a:lstStyle/>
          <a:p>
            <a:pPr lvl="0"/>
            <a:r>
              <a:rPr lang="en-GB"/>
              <a:t> </a:t>
            </a:r>
            <a:endParaRPr lang="en-US"/>
          </a:p>
        </p:txBody>
      </p:sp>
    </p:spTree>
    <p:extLst>
      <p:ext uri="{BB962C8B-B14F-4D97-AF65-F5344CB8AC3E}">
        <p14:creationId xmlns:p14="http://schemas.microsoft.com/office/powerpoint/2010/main" val="2426929714"/>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ection Header white">
    <p:bg>
      <p:bgRef idx="1001">
        <a:schemeClr val="bg1"/>
      </p:bgRef>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18DF1EDF-0C58-7EAF-7468-A0162A2DD3D5}"/>
              </a:ext>
            </a:extLst>
          </p:cNvPr>
          <p:cNvSpPr>
            <a:spLocks noGrp="1"/>
          </p:cNvSpPr>
          <p:nvPr>
            <p:ph type="pic" sz="quarter" idx="15"/>
          </p:nvPr>
        </p:nvSpPr>
        <p:spPr>
          <a:xfrm>
            <a:off x="0" y="0"/>
            <a:ext cx="12192000" cy="6858000"/>
          </a:xfrm>
          <a:custGeom>
            <a:avLst/>
            <a:gdLst>
              <a:gd name="connsiteX0" fmla="*/ 515938 w 12192000"/>
              <a:gd name="connsiteY0" fmla="*/ 557100 h 6858000"/>
              <a:gd name="connsiteX1" fmla="*/ 515938 w 12192000"/>
              <a:gd name="connsiteY1" fmla="*/ 4841100 h 6858000"/>
              <a:gd name="connsiteX2" fmla="*/ 4799938 w 12192000"/>
              <a:gd name="connsiteY2" fmla="*/ 4841100 h 6858000"/>
              <a:gd name="connsiteX3" fmla="*/ 4799938 w 12192000"/>
              <a:gd name="connsiteY3" fmla="*/ 557100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515938" y="557100"/>
                </a:moveTo>
                <a:lnTo>
                  <a:pt x="515938" y="4841100"/>
                </a:lnTo>
                <a:lnTo>
                  <a:pt x="4799938" y="4841100"/>
                </a:lnTo>
                <a:lnTo>
                  <a:pt x="4799938" y="557100"/>
                </a:lnTo>
                <a:close/>
                <a:moveTo>
                  <a:pt x="0" y="0"/>
                </a:moveTo>
                <a:lnTo>
                  <a:pt x="12192000" y="0"/>
                </a:lnTo>
                <a:lnTo>
                  <a:pt x="12192000" y="6858000"/>
                </a:lnTo>
                <a:lnTo>
                  <a:pt x="0" y="6858000"/>
                </a:lnTo>
                <a:close/>
              </a:path>
            </a:pathLst>
          </a:custGeom>
        </p:spPr>
        <p:txBody>
          <a:bodyPr wrap="square" anchor="ctr" anchorCtr="0">
            <a:noAutofit/>
          </a:bodyPr>
          <a:lstStyle>
            <a:lvl1pPr algn="ctr">
              <a:defRPr b="0"/>
            </a:lvl1pPr>
          </a:lstStyle>
          <a:p>
            <a:endParaRPr lang="en-US"/>
          </a:p>
        </p:txBody>
      </p:sp>
      <p:sp>
        <p:nvSpPr>
          <p:cNvPr id="2" name="Title 1">
            <a:extLst>
              <a:ext uri="{FF2B5EF4-FFF2-40B4-BE49-F238E27FC236}">
                <a16:creationId xmlns:a16="http://schemas.microsoft.com/office/drawing/2014/main" id="{11106901-9103-BE79-052E-FC210E7FDF2A}"/>
              </a:ext>
            </a:extLst>
          </p:cNvPr>
          <p:cNvSpPr>
            <a:spLocks noGrp="1"/>
          </p:cNvSpPr>
          <p:nvPr>
            <p:ph type="title"/>
          </p:nvPr>
        </p:nvSpPr>
        <p:spPr>
          <a:xfrm>
            <a:off x="784226" y="590309"/>
            <a:ext cx="3903521" cy="1762366"/>
          </a:xfrm>
        </p:spPr>
        <p:txBody>
          <a:bodyPr anchor="b">
            <a:normAutofit/>
          </a:bodyPr>
          <a:lstStyle>
            <a:lvl1pPr>
              <a:lnSpc>
                <a:spcPct val="84000"/>
              </a:lnSpc>
              <a:defRPr sz="5300">
                <a:solidFill>
                  <a:schemeClr val="tx2"/>
                </a:solidFill>
              </a:defRPr>
            </a:lvl1pPr>
          </a:lstStyle>
          <a:p>
            <a:r>
              <a:rPr lang="en-US"/>
              <a:t>Click to edit </a:t>
            </a:r>
          </a:p>
        </p:txBody>
      </p:sp>
      <p:sp>
        <p:nvSpPr>
          <p:cNvPr id="3" name="Text Placeholder 2">
            <a:extLst>
              <a:ext uri="{FF2B5EF4-FFF2-40B4-BE49-F238E27FC236}">
                <a16:creationId xmlns:a16="http://schemas.microsoft.com/office/drawing/2014/main" id="{F834DB1D-B216-CCAD-363C-21883164DA6D}"/>
              </a:ext>
            </a:extLst>
          </p:cNvPr>
          <p:cNvSpPr>
            <a:spLocks noGrp="1"/>
          </p:cNvSpPr>
          <p:nvPr>
            <p:ph type="body" idx="1"/>
          </p:nvPr>
        </p:nvSpPr>
        <p:spPr>
          <a:xfrm>
            <a:off x="774702" y="2638425"/>
            <a:ext cx="3803650" cy="790575"/>
          </a:xfrm>
        </p:spPr>
        <p:txBody>
          <a:bodyPr>
            <a:normAutofit/>
          </a:bodyPr>
          <a:lstStyle>
            <a:lvl1pPr marL="0" indent="0">
              <a:buNone/>
              <a:defRPr sz="2750" b="0">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a:t>
            </a:r>
          </a:p>
        </p:txBody>
      </p:sp>
      <p:sp>
        <p:nvSpPr>
          <p:cNvPr id="9" name="Text Placeholder 11">
            <a:extLst>
              <a:ext uri="{FF2B5EF4-FFF2-40B4-BE49-F238E27FC236}">
                <a16:creationId xmlns:a16="http://schemas.microsoft.com/office/drawing/2014/main" id="{BB1B5A5C-19BF-2723-BB3E-6B239CE466DB}"/>
              </a:ext>
            </a:extLst>
          </p:cNvPr>
          <p:cNvSpPr>
            <a:spLocks noGrp="1"/>
          </p:cNvSpPr>
          <p:nvPr>
            <p:ph type="body" sz="quarter" idx="14" hasCustomPrompt="1"/>
          </p:nvPr>
        </p:nvSpPr>
        <p:spPr>
          <a:xfrm>
            <a:off x="774702" y="4014401"/>
            <a:ext cx="914400" cy="548806"/>
          </a:xfrm>
        </p:spPr>
        <p:txBody>
          <a:bodyPr>
            <a:normAutofit/>
          </a:bodyPr>
          <a:lstStyle>
            <a:lvl1pPr algn="l">
              <a:lnSpc>
                <a:spcPct val="70000"/>
              </a:lnSpc>
              <a:spcBef>
                <a:spcPts val="0"/>
              </a:spcBef>
              <a:defRPr sz="4400" b="0">
                <a:solidFill>
                  <a:schemeClr val="accent2"/>
                </a:solidFill>
              </a:defRPr>
            </a:lvl1pPr>
          </a:lstStyle>
          <a:p>
            <a:pPr lvl="0"/>
            <a:r>
              <a:rPr lang="en-US"/>
              <a:t>01</a:t>
            </a:r>
          </a:p>
        </p:txBody>
      </p:sp>
      <p:cxnSp>
        <p:nvCxnSpPr>
          <p:cNvPr id="11" name="Straight Connector 10">
            <a:extLst>
              <a:ext uri="{FF2B5EF4-FFF2-40B4-BE49-F238E27FC236}">
                <a16:creationId xmlns:a16="http://schemas.microsoft.com/office/drawing/2014/main" id="{20243D0D-CD8F-EEA4-AD3B-5C271FC2F7EB}"/>
              </a:ext>
            </a:extLst>
          </p:cNvPr>
          <p:cNvCxnSpPr/>
          <p:nvPr userDrawn="1"/>
        </p:nvCxnSpPr>
        <p:spPr>
          <a:xfrm>
            <a:off x="784226" y="3476625"/>
            <a:ext cx="549274"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83A60FB5-8F7A-629F-5908-880B96E5AEFF}"/>
              </a:ext>
            </a:extLst>
          </p:cNvPr>
          <p:cNvSpPr>
            <a:spLocks noGrp="1"/>
          </p:cNvSpPr>
          <p:nvPr>
            <p:ph type="dt" sz="half" idx="16"/>
          </p:nvPr>
        </p:nvSpPr>
        <p:spPr/>
        <p:txBody>
          <a:bodyPr/>
          <a:lstStyle>
            <a:lvl1pPr>
              <a:defRPr>
                <a:solidFill>
                  <a:schemeClr val="bg1"/>
                </a:solidFill>
              </a:defRPr>
            </a:lvl1pPr>
          </a:lstStyle>
          <a:p>
            <a:r>
              <a:rPr lang="en-US"/>
              <a:t>© 2022 Gentari     |</a:t>
            </a:r>
          </a:p>
        </p:txBody>
      </p:sp>
      <p:sp>
        <p:nvSpPr>
          <p:cNvPr id="8" name="Footer Placeholder 7">
            <a:extLst>
              <a:ext uri="{FF2B5EF4-FFF2-40B4-BE49-F238E27FC236}">
                <a16:creationId xmlns:a16="http://schemas.microsoft.com/office/drawing/2014/main" id="{01DD8812-2122-98E3-90C8-F52105BFBF1C}"/>
              </a:ext>
            </a:extLst>
          </p:cNvPr>
          <p:cNvSpPr>
            <a:spLocks noGrp="1"/>
          </p:cNvSpPr>
          <p:nvPr>
            <p:ph type="ftr" sz="quarter" idx="17"/>
            <p:custDataLst>
              <p:tags r:id="rId1"/>
            </p:custDataLst>
          </p:nvPr>
        </p:nvSpPr>
        <p:spPr>
          <a:xfrm>
            <a:off x="0" y="6404106"/>
            <a:ext cx="12192000" cy="365125"/>
          </a:xfrm>
        </p:spPr>
        <p:txBody>
          <a:bodyPr/>
          <a:lstStyle>
            <a:lvl1pPr algn="l">
              <a:defRPr lang="en-US" sz="600" b="0" i="0" u="none">
                <a:solidFill>
                  <a:srgbClr val="000000"/>
                </a:solidFill>
                <a:latin typeface="Verdana" panose="020B0604030504040204" pitchFamily="34" charset="0"/>
              </a:defRPr>
            </a:lvl1pPr>
          </a:lstStyle>
          <a:p>
            <a:r>
              <a:rPr lang="en-US"/>
              <a:t>Open</a:t>
            </a:r>
          </a:p>
        </p:txBody>
      </p:sp>
      <p:sp>
        <p:nvSpPr>
          <p:cNvPr id="10" name="Slide Number Placeholder 9">
            <a:extLst>
              <a:ext uri="{FF2B5EF4-FFF2-40B4-BE49-F238E27FC236}">
                <a16:creationId xmlns:a16="http://schemas.microsoft.com/office/drawing/2014/main" id="{1C319F90-9DB5-F1D2-A4C7-A44899867D70}"/>
              </a:ext>
            </a:extLst>
          </p:cNvPr>
          <p:cNvSpPr>
            <a:spLocks noGrp="1"/>
          </p:cNvSpPr>
          <p:nvPr>
            <p:ph type="sldNum" sz="quarter" idx="18"/>
          </p:nvPr>
        </p:nvSpPr>
        <p:spPr/>
        <p:txBody>
          <a:bodyPr/>
          <a:lstStyle>
            <a:lvl1pPr>
              <a:defRPr>
                <a:solidFill>
                  <a:schemeClr val="bg1"/>
                </a:solidFill>
              </a:defRPr>
            </a:lvl1pPr>
          </a:lstStyle>
          <a:p>
            <a:fld id="{FACE06D7-9D1D-468A-BD40-EBBB2E332F1A}" type="slidenum">
              <a:rPr lang="en-US" smtClean="0"/>
              <a:pPr/>
              <a:t>‹#›</a:t>
            </a:fld>
            <a:endParaRPr lang="en-US"/>
          </a:p>
        </p:txBody>
      </p:sp>
      <p:sp>
        <p:nvSpPr>
          <p:cNvPr id="13" name="Text Placeholder 17">
            <a:extLst>
              <a:ext uri="{FF2B5EF4-FFF2-40B4-BE49-F238E27FC236}">
                <a16:creationId xmlns:a16="http://schemas.microsoft.com/office/drawing/2014/main" id="{D3D7C7E6-FF47-87EA-67B0-1A89174785E9}"/>
              </a:ext>
            </a:extLst>
          </p:cNvPr>
          <p:cNvSpPr>
            <a:spLocks noGrp="1"/>
          </p:cNvSpPr>
          <p:nvPr>
            <p:ph type="body" sz="quarter" idx="19" hasCustomPrompt="1"/>
          </p:nvPr>
        </p:nvSpPr>
        <p:spPr>
          <a:xfrm>
            <a:off x="356608" y="6329310"/>
            <a:ext cx="302400" cy="331200"/>
          </a:xfrm>
          <a:blipFill>
            <a:blip r:embed="rId3">
              <a:extLst>
                <a:ext uri="{96DAC541-7B7A-43D3-8B79-37D633B846F1}">
                  <asvg:svgBlip xmlns:asvg="http://schemas.microsoft.com/office/drawing/2016/SVG/main" r:embed="rId4"/>
                </a:ext>
              </a:extLst>
            </a:blip>
            <a:stretch>
              <a:fillRect/>
            </a:stretch>
          </a:blipFill>
        </p:spPr>
        <p:txBody>
          <a:bodyPr/>
          <a:lstStyle/>
          <a:p>
            <a:pPr lvl="0"/>
            <a:r>
              <a:rPr lang="en-GB"/>
              <a:t> </a:t>
            </a:r>
            <a:endParaRPr lang="en-US"/>
          </a:p>
        </p:txBody>
      </p:sp>
    </p:spTree>
    <p:extLst>
      <p:ext uri="{BB962C8B-B14F-4D97-AF65-F5344CB8AC3E}">
        <p14:creationId xmlns:p14="http://schemas.microsoft.com/office/powerpoint/2010/main" val="4061044739"/>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ub Text Image">
    <p:bg>
      <p:bgRef idx="1001">
        <a:schemeClr val="bg2"/>
      </p:bgRef>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0A26657-B23B-09BA-00C7-0CA38423AD16}"/>
              </a:ext>
            </a:extLst>
          </p:cNvPr>
          <p:cNvSpPr>
            <a:spLocks noGrp="1"/>
          </p:cNvSpPr>
          <p:nvPr>
            <p:ph type="dt" sz="half" idx="10"/>
          </p:nvPr>
        </p:nvSpPr>
        <p:spPr/>
        <p:txBody>
          <a:bodyPr/>
          <a:lstStyle/>
          <a:p>
            <a:r>
              <a:rPr lang="en-US"/>
              <a:t>© 2022 Gentari     |</a:t>
            </a:r>
          </a:p>
        </p:txBody>
      </p:sp>
      <p:sp>
        <p:nvSpPr>
          <p:cNvPr id="4" name="Footer Placeholder 3">
            <a:extLst>
              <a:ext uri="{FF2B5EF4-FFF2-40B4-BE49-F238E27FC236}">
                <a16:creationId xmlns:a16="http://schemas.microsoft.com/office/drawing/2014/main" id="{37965D33-374F-A5BB-C6ED-54B0197C9432}"/>
              </a:ext>
            </a:extLst>
          </p:cNvPr>
          <p:cNvSpPr>
            <a:spLocks noGrp="1"/>
          </p:cNvSpPr>
          <p:nvPr>
            <p:ph type="ftr" sz="quarter" idx="11"/>
            <p:custDataLst>
              <p:tags r:id="rId1"/>
            </p:custDataLst>
          </p:nvPr>
        </p:nvSpPr>
        <p:spPr>
          <a:xfrm>
            <a:off x="0" y="6404106"/>
            <a:ext cx="12192000" cy="365125"/>
          </a:xfrm>
        </p:spPr>
        <p:txBody>
          <a:bodyPr/>
          <a:lstStyle>
            <a:lvl1pPr algn="l">
              <a:defRPr lang="en-US" sz="600" b="0" i="0" u="none">
                <a:solidFill>
                  <a:srgbClr val="000000"/>
                </a:solidFill>
                <a:latin typeface="Verdana" panose="020B0604030504040204" pitchFamily="34" charset="0"/>
              </a:defRPr>
            </a:lvl1pPr>
          </a:lstStyle>
          <a:p>
            <a:r>
              <a:rPr lang="en-US"/>
              <a:t>Open</a:t>
            </a:r>
          </a:p>
        </p:txBody>
      </p:sp>
      <p:sp>
        <p:nvSpPr>
          <p:cNvPr id="5" name="Slide Number Placeholder 4">
            <a:extLst>
              <a:ext uri="{FF2B5EF4-FFF2-40B4-BE49-F238E27FC236}">
                <a16:creationId xmlns:a16="http://schemas.microsoft.com/office/drawing/2014/main" id="{6AD3B153-FBCF-F7E1-5D4E-E9E49C46B290}"/>
              </a:ext>
            </a:extLst>
          </p:cNvPr>
          <p:cNvSpPr>
            <a:spLocks noGrp="1"/>
          </p:cNvSpPr>
          <p:nvPr>
            <p:ph type="sldNum" sz="quarter" idx="12"/>
          </p:nvPr>
        </p:nvSpPr>
        <p:spPr/>
        <p:txBody>
          <a:bodyPr/>
          <a:lstStyle/>
          <a:p>
            <a:fld id="{FACE06D7-9D1D-468A-BD40-EBBB2E332F1A}" type="slidenum">
              <a:rPr lang="en-US" smtClean="0"/>
              <a:pPr/>
              <a:t>‹#›</a:t>
            </a:fld>
            <a:endParaRPr lang="en-US"/>
          </a:p>
        </p:txBody>
      </p:sp>
      <p:sp>
        <p:nvSpPr>
          <p:cNvPr id="6" name="Text Placeholder 2">
            <a:extLst>
              <a:ext uri="{FF2B5EF4-FFF2-40B4-BE49-F238E27FC236}">
                <a16:creationId xmlns:a16="http://schemas.microsoft.com/office/drawing/2014/main" id="{C94EDFCA-51B0-03A4-3719-D0FDD5B4327E}"/>
              </a:ext>
            </a:extLst>
          </p:cNvPr>
          <p:cNvSpPr>
            <a:spLocks noGrp="1"/>
          </p:cNvSpPr>
          <p:nvPr>
            <p:ph type="body" idx="1"/>
          </p:nvPr>
        </p:nvSpPr>
        <p:spPr>
          <a:xfrm>
            <a:off x="476250" y="932830"/>
            <a:ext cx="5710240" cy="753095"/>
          </a:xfrm>
        </p:spPr>
        <p:txBody>
          <a:bodyPr anchor="t" anchorCtr="0">
            <a:normAutofit/>
          </a:bodyPr>
          <a:lstStyle>
            <a:lvl1pPr marL="0" indent="0">
              <a:lnSpc>
                <a:spcPct val="100000"/>
              </a:lnSpc>
              <a:spcBef>
                <a:spcPts val="0"/>
              </a:spcBef>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Title 16">
            <a:extLst>
              <a:ext uri="{FF2B5EF4-FFF2-40B4-BE49-F238E27FC236}">
                <a16:creationId xmlns:a16="http://schemas.microsoft.com/office/drawing/2014/main" id="{22E08864-F380-7FE6-ABF4-CB3F6F8A66D4}"/>
              </a:ext>
            </a:extLst>
          </p:cNvPr>
          <p:cNvSpPr>
            <a:spLocks noGrp="1"/>
          </p:cNvSpPr>
          <p:nvPr>
            <p:ph type="title"/>
          </p:nvPr>
        </p:nvSpPr>
        <p:spPr>
          <a:xfrm>
            <a:off x="479425" y="388941"/>
            <a:ext cx="5707064" cy="543890"/>
          </a:xfrm>
        </p:spPr>
        <p:txBody>
          <a:bodyPr/>
          <a:lstStyle>
            <a:lvl1pPr>
              <a:defRPr>
                <a:solidFill>
                  <a:schemeClr val="tx1"/>
                </a:solidFill>
              </a:defRPr>
            </a:lvl1pPr>
          </a:lstStyle>
          <a:p>
            <a:r>
              <a:rPr lang="en-US"/>
              <a:t>Click to edit </a:t>
            </a:r>
          </a:p>
        </p:txBody>
      </p:sp>
      <p:pic>
        <p:nvPicPr>
          <p:cNvPr id="2" name="Graphic 1">
            <a:extLst>
              <a:ext uri="{FF2B5EF4-FFF2-40B4-BE49-F238E27FC236}">
                <a16:creationId xmlns:a16="http://schemas.microsoft.com/office/drawing/2014/main" id="{D6CEFA98-AB13-3618-5DB9-E08157693BAC}"/>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56608" y="6328428"/>
            <a:ext cx="303492" cy="332082"/>
          </a:xfrm>
          <a:prstGeom prst="rect">
            <a:avLst/>
          </a:prstGeom>
        </p:spPr>
      </p:pic>
      <p:sp>
        <p:nvSpPr>
          <p:cNvPr id="11" name="Text Placeholder 10">
            <a:extLst>
              <a:ext uri="{FF2B5EF4-FFF2-40B4-BE49-F238E27FC236}">
                <a16:creationId xmlns:a16="http://schemas.microsoft.com/office/drawing/2014/main" id="{E40D7060-C911-17F1-9503-C961CC7E4B86}"/>
              </a:ext>
            </a:extLst>
          </p:cNvPr>
          <p:cNvSpPr>
            <a:spLocks noGrp="1"/>
          </p:cNvSpPr>
          <p:nvPr>
            <p:ph type="body" sz="quarter" idx="13"/>
          </p:nvPr>
        </p:nvSpPr>
        <p:spPr>
          <a:xfrm>
            <a:off x="476250" y="2586038"/>
            <a:ext cx="5529263" cy="3467100"/>
          </a:xfrm>
        </p:spPr>
        <p:txBody>
          <a:bodyPr/>
          <a:lstStyle>
            <a:lvl1pPr>
              <a:spcBef>
                <a:spcPts val="0"/>
              </a:spcBef>
              <a:defRPr sz="1200"/>
            </a:lvl1pPr>
            <a:lvl2pPr>
              <a:spcBef>
                <a:spcPts val="0"/>
              </a:spcBef>
              <a:defRPr sz="1200"/>
            </a:lvl2pPr>
            <a:lvl3pPr>
              <a:spcBef>
                <a:spcPts val="0"/>
              </a:spcBef>
              <a:defRPr sz="1200"/>
            </a:lvl3pPr>
            <a:lvl4pPr>
              <a:spcBef>
                <a:spcPts val="0"/>
              </a:spcBef>
              <a:defRPr sz="1200"/>
            </a:lvl4pPr>
            <a:lvl5pPr>
              <a:spcBef>
                <a:spcPts val="0"/>
              </a:spcBef>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Picture Placeholder 12">
            <a:extLst>
              <a:ext uri="{FF2B5EF4-FFF2-40B4-BE49-F238E27FC236}">
                <a16:creationId xmlns:a16="http://schemas.microsoft.com/office/drawing/2014/main" id="{24561C62-0A37-0965-B78B-4BA2F6DCE7AF}"/>
              </a:ext>
            </a:extLst>
          </p:cNvPr>
          <p:cNvSpPr>
            <a:spLocks noGrp="1"/>
          </p:cNvSpPr>
          <p:nvPr>
            <p:ph type="pic" sz="quarter" idx="14"/>
          </p:nvPr>
        </p:nvSpPr>
        <p:spPr>
          <a:xfrm>
            <a:off x="6642100" y="629987"/>
            <a:ext cx="5549900" cy="5624764"/>
          </a:xfrm>
        </p:spPr>
        <p:txBody>
          <a:bodyPr/>
          <a:lstStyle/>
          <a:p>
            <a:endParaRPr lang="en-US"/>
          </a:p>
        </p:txBody>
      </p:sp>
      <p:sp>
        <p:nvSpPr>
          <p:cNvPr id="14" name="Text Placeholder 2">
            <a:extLst>
              <a:ext uri="{FF2B5EF4-FFF2-40B4-BE49-F238E27FC236}">
                <a16:creationId xmlns:a16="http://schemas.microsoft.com/office/drawing/2014/main" id="{50466F21-B25A-3625-3374-101181670FF1}"/>
              </a:ext>
            </a:extLst>
          </p:cNvPr>
          <p:cNvSpPr>
            <a:spLocks noGrp="1"/>
          </p:cNvSpPr>
          <p:nvPr>
            <p:ph type="body" idx="15"/>
          </p:nvPr>
        </p:nvSpPr>
        <p:spPr>
          <a:xfrm>
            <a:off x="6940233" y="4581458"/>
            <a:ext cx="3575367" cy="1577975"/>
          </a:xfrm>
        </p:spPr>
        <p:txBody>
          <a:bodyPr>
            <a:normAutofit/>
          </a:bodyPr>
          <a:lstStyle>
            <a:lvl1pPr marL="0" indent="0">
              <a:lnSpc>
                <a:spcPct val="90000"/>
              </a:lnSpc>
              <a:buNone/>
              <a:defRPr sz="325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a:t>
            </a:r>
          </a:p>
        </p:txBody>
      </p:sp>
    </p:spTree>
    <p:extLst>
      <p:ext uri="{BB962C8B-B14F-4D97-AF65-F5344CB8AC3E}">
        <p14:creationId xmlns:p14="http://schemas.microsoft.com/office/powerpoint/2010/main" val="254482861"/>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E85ED-5A09-EA96-9F4B-D98CE1DD2CA5}"/>
              </a:ext>
            </a:extLst>
          </p:cNvPr>
          <p:cNvSpPr>
            <a:spLocks noGrp="1"/>
          </p:cNvSpPr>
          <p:nvPr>
            <p:ph type="title"/>
          </p:nvPr>
        </p:nvSpPr>
        <p:spPr>
          <a:xfrm>
            <a:off x="479424" y="388941"/>
            <a:ext cx="11237375" cy="641574"/>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EB55BC53-2A2C-5BB4-628A-86FDFAED6771}"/>
              </a:ext>
            </a:extLst>
          </p:cNvPr>
          <p:cNvSpPr>
            <a:spLocks noGrp="1"/>
          </p:cNvSpPr>
          <p:nvPr>
            <p:ph sz="half" idx="1"/>
          </p:nvPr>
        </p:nvSpPr>
        <p:spPr>
          <a:xfrm>
            <a:off x="476250" y="1838325"/>
            <a:ext cx="5342400" cy="4214813"/>
          </a:xfrm>
        </p:spPr>
        <p:txBody>
          <a:bodyPr/>
          <a:lstStyle>
            <a:lvl1pPr>
              <a:defRPr sz="1400"/>
            </a:lvl1pPr>
            <a:lvl2pPr>
              <a:defRPr sz="12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F9316D3-4DBA-5437-02C8-7A6E35D0D8D9}"/>
              </a:ext>
            </a:extLst>
          </p:cNvPr>
          <p:cNvSpPr>
            <a:spLocks noGrp="1"/>
          </p:cNvSpPr>
          <p:nvPr>
            <p:ph sz="half" idx="2"/>
          </p:nvPr>
        </p:nvSpPr>
        <p:spPr>
          <a:xfrm>
            <a:off x="6369731" y="1838325"/>
            <a:ext cx="5342845" cy="4214813"/>
          </a:xfrm>
        </p:spPr>
        <p:txBody>
          <a:bodyPr/>
          <a:lstStyle>
            <a:lvl1pPr>
              <a:defRPr sz="1400"/>
            </a:lvl1pPr>
            <a:lvl2pPr>
              <a:defRPr sz="12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9985AB0-E6D7-4E20-1FB1-EF48526F817E}"/>
              </a:ext>
            </a:extLst>
          </p:cNvPr>
          <p:cNvSpPr>
            <a:spLocks noGrp="1"/>
          </p:cNvSpPr>
          <p:nvPr>
            <p:ph type="dt" sz="half" idx="10"/>
          </p:nvPr>
        </p:nvSpPr>
        <p:spPr/>
        <p:txBody>
          <a:bodyPr/>
          <a:lstStyle/>
          <a:p>
            <a:r>
              <a:rPr lang="en-US"/>
              <a:t>© 2022 Gentari     |</a:t>
            </a:r>
          </a:p>
        </p:txBody>
      </p:sp>
      <p:sp>
        <p:nvSpPr>
          <p:cNvPr id="6" name="Footer Placeholder 5">
            <a:extLst>
              <a:ext uri="{FF2B5EF4-FFF2-40B4-BE49-F238E27FC236}">
                <a16:creationId xmlns:a16="http://schemas.microsoft.com/office/drawing/2014/main" id="{940D482C-B560-0C5D-6B25-57D231E2350C}"/>
              </a:ext>
            </a:extLst>
          </p:cNvPr>
          <p:cNvSpPr>
            <a:spLocks noGrp="1"/>
          </p:cNvSpPr>
          <p:nvPr>
            <p:ph type="ftr" sz="quarter" idx="11"/>
            <p:custDataLst>
              <p:tags r:id="rId1"/>
            </p:custDataLst>
          </p:nvPr>
        </p:nvSpPr>
        <p:spPr>
          <a:xfrm>
            <a:off x="0" y="6404106"/>
            <a:ext cx="12192000" cy="365125"/>
          </a:xfrm>
        </p:spPr>
        <p:txBody>
          <a:bodyPr/>
          <a:lstStyle>
            <a:lvl1pPr algn="l">
              <a:defRPr lang="en-US" sz="600" b="0" i="0" u="none">
                <a:solidFill>
                  <a:srgbClr val="000000"/>
                </a:solidFill>
                <a:latin typeface="Verdana" panose="020B0604030504040204" pitchFamily="34" charset="0"/>
              </a:defRPr>
            </a:lvl1pPr>
          </a:lstStyle>
          <a:p>
            <a:r>
              <a:rPr lang="en-US"/>
              <a:t>Open</a:t>
            </a:r>
          </a:p>
        </p:txBody>
      </p:sp>
      <p:sp>
        <p:nvSpPr>
          <p:cNvPr id="7" name="Slide Number Placeholder 6">
            <a:extLst>
              <a:ext uri="{FF2B5EF4-FFF2-40B4-BE49-F238E27FC236}">
                <a16:creationId xmlns:a16="http://schemas.microsoft.com/office/drawing/2014/main" id="{F147218A-EC79-DE04-AE9B-5863CE702D93}"/>
              </a:ext>
            </a:extLst>
          </p:cNvPr>
          <p:cNvSpPr>
            <a:spLocks noGrp="1"/>
          </p:cNvSpPr>
          <p:nvPr>
            <p:ph type="sldNum" sz="quarter" idx="12"/>
          </p:nvPr>
        </p:nvSpPr>
        <p:spPr/>
        <p:txBody>
          <a:bodyPr/>
          <a:lstStyle/>
          <a:p>
            <a:fld id="{FACE06D7-9D1D-468A-BD40-EBBB2E332F1A}" type="slidenum">
              <a:rPr lang="en-US" smtClean="0"/>
              <a:t>‹#›</a:t>
            </a:fld>
            <a:endParaRPr lang="en-US"/>
          </a:p>
        </p:txBody>
      </p:sp>
      <p:sp>
        <p:nvSpPr>
          <p:cNvPr id="10" name="Text Placeholder 2">
            <a:extLst>
              <a:ext uri="{FF2B5EF4-FFF2-40B4-BE49-F238E27FC236}">
                <a16:creationId xmlns:a16="http://schemas.microsoft.com/office/drawing/2014/main" id="{94A8CF5C-C711-4835-BE56-049B310521DE}"/>
              </a:ext>
            </a:extLst>
          </p:cNvPr>
          <p:cNvSpPr>
            <a:spLocks noGrp="1"/>
          </p:cNvSpPr>
          <p:nvPr>
            <p:ph type="body" idx="13"/>
          </p:nvPr>
        </p:nvSpPr>
        <p:spPr>
          <a:xfrm>
            <a:off x="476249" y="932830"/>
            <a:ext cx="11236327" cy="753095"/>
          </a:xfrm>
        </p:spPr>
        <p:txBody>
          <a:bodyPr anchor="t" anchorCtr="0">
            <a:normAutofit/>
          </a:bodyPr>
          <a:lstStyle>
            <a:lvl1pPr marL="0" indent="0">
              <a:lnSpc>
                <a:spcPct val="100000"/>
              </a:lnSpc>
              <a:spcBef>
                <a:spcPts val="0"/>
              </a:spcBef>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40737870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61425233-681C-A51D-B904-F68AF1784588}"/>
              </a:ext>
            </a:extLst>
          </p:cNvPr>
          <p:cNvSpPr>
            <a:spLocks noGrp="1"/>
          </p:cNvSpPr>
          <p:nvPr>
            <p:ph sz="half" idx="13"/>
          </p:nvPr>
        </p:nvSpPr>
        <p:spPr>
          <a:xfrm>
            <a:off x="476250" y="2177143"/>
            <a:ext cx="5342400" cy="3875995"/>
          </a:xfrm>
        </p:spPr>
        <p:txBody>
          <a:bodyPr/>
          <a:lstStyle>
            <a:lvl1pPr>
              <a:defRPr sz="1400"/>
            </a:lvl1pPr>
            <a:lvl2pPr>
              <a:defRPr sz="12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3">
            <a:extLst>
              <a:ext uri="{FF2B5EF4-FFF2-40B4-BE49-F238E27FC236}">
                <a16:creationId xmlns:a16="http://schemas.microsoft.com/office/drawing/2014/main" id="{34F5C727-D219-EF29-61DD-52185A876FDF}"/>
              </a:ext>
            </a:extLst>
          </p:cNvPr>
          <p:cNvSpPr>
            <a:spLocks noGrp="1"/>
          </p:cNvSpPr>
          <p:nvPr>
            <p:ph sz="half" idx="2"/>
          </p:nvPr>
        </p:nvSpPr>
        <p:spPr>
          <a:xfrm>
            <a:off x="6369731" y="2177143"/>
            <a:ext cx="5342845" cy="3875995"/>
          </a:xfrm>
        </p:spPr>
        <p:txBody>
          <a:bodyPr/>
          <a:lstStyle>
            <a:lvl1pPr>
              <a:defRPr sz="1400"/>
            </a:lvl1pPr>
            <a:lvl2pPr>
              <a:defRPr sz="12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9">
            <a:extLst>
              <a:ext uri="{FF2B5EF4-FFF2-40B4-BE49-F238E27FC236}">
                <a16:creationId xmlns:a16="http://schemas.microsoft.com/office/drawing/2014/main" id="{4845B254-64AA-8A79-ABF8-341B861A63AB}"/>
              </a:ext>
            </a:extLst>
          </p:cNvPr>
          <p:cNvSpPr>
            <a:spLocks noGrp="1"/>
          </p:cNvSpPr>
          <p:nvPr>
            <p:ph type="title"/>
          </p:nvPr>
        </p:nvSpPr>
        <p:spPr>
          <a:xfrm>
            <a:off x="479424" y="388941"/>
            <a:ext cx="11237375" cy="656088"/>
          </a:xfrm>
        </p:spPr>
        <p:txBody>
          <a:bodyPr/>
          <a:lstStyle/>
          <a:p>
            <a:r>
              <a:rPr lang="en-US"/>
              <a:t>Click to edit Master title style</a:t>
            </a:r>
          </a:p>
        </p:txBody>
      </p:sp>
      <p:sp>
        <p:nvSpPr>
          <p:cNvPr id="3" name="Text Placeholder 2">
            <a:extLst>
              <a:ext uri="{FF2B5EF4-FFF2-40B4-BE49-F238E27FC236}">
                <a16:creationId xmlns:a16="http://schemas.microsoft.com/office/drawing/2014/main" id="{881D543A-95C4-1E98-1911-2E368B59BFB7}"/>
              </a:ext>
            </a:extLst>
          </p:cNvPr>
          <p:cNvSpPr>
            <a:spLocks noGrp="1"/>
          </p:cNvSpPr>
          <p:nvPr>
            <p:ph type="body" idx="1"/>
          </p:nvPr>
        </p:nvSpPr>
        <p:spPr>
          <a:xfrm>
            <a:off x="476250" y="1588468"/>
            <a:ext cx="5342400" cy="477003"/>
          </a:xfrm>
        </p:spPr>
        <p:txBody>
          <a:bodyPr anchor="b">
            <a:normAutofit/>
          </a:bodyPr>
          <a:lstStyle>
            <a:lvl1pPr marL="0" indent="0">
              <a:lnSpc>
                <a:spcPct val="100000"/>
              </a:lnSpc>
              <a:spcBef>
                <a:spcPts val="0"/>
              </a:spcBef>
              <a:buNone/>
              <a:defRPr sz="16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id="{441182D0-8287-EEB8-6A48-678779F63A7E}"/>
              </a:ext>
            </a:extLst>
          </p:cNvPr>
          <p:cNvSpPr>
            <a:spLocks noGrp="1"/>
          </p:cNvSpPr>
          <p:nvPr>
            <p:ph type="body" sz="quarter" idx="3"/>
          </p:nvPr>
        </p:nvSpPr>
        <p:spPr>
          <a:xfrm>
            <a:off x="6369730" y="1588468"/>
            <a:ext cx="5342845" cy="477003"/>
          </a:xfrm>
        </p:spPr>
        <p:txBody>
          <a:bodyPr anchor="b">
            <a:normAutofit/>
          </a:bodyPr>
          <a:lstStyle>
            <a:lvl1pPr marL="0" indent="0">
              <a:lnSpc>
                <a:spcPct val="100000"/>
              </a:lnSpc>
              <a:spcBef>
                <a:spcPts val="0"/>
              </a:spcBef>
              <a:buNone/>
              <a:defRPr sz="16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a:extLst>
              <a:ext uri="{FF2B5EF4-FFF2-40B4-BE49-F238E27FC236}">
                <a16:creationId xmlns:a16="http://schemas.microsoft.com/office/drawing/2014/main" id="{B4493FD3-577F-811E-6CB5-EE53B5F1FEB6}"/>
              </a:ext>
            </a:extLst>
          </p:cNvPr>
          <p:cNvSpPr>
            <a:spLocks noGrp="1"/>
          </p:cNvSpPr>
          <p:nvPr>
            <p:ph type="dt" sz="half" idx="10"/>
          </p:nvPr>
        </p:nvSpPr>
        <p:spPr/>
        <p:txBody>
          <a:bodyPr/>
          <a:lstStyle/>
          <a:p>
            <a:r>
              <a:rPr lang="en-US"/>
              <a:t>© 2022 Gentari     |</a:t>
            </a:r>
          </a:p>
        </p:txBody>
      </p:sp>
      <p:sp>
        <p:nvSpPr>
          <p:cNvPr id="8" name="Footer Placeholder 7">
            <a:extLst>
              <a:ext uri="{FF2B5EF4-FFF2-40B4-BE49-F238E27FC236}">
                <a16:creationId xmlns:a16="http://schemas.microsoft.com/office/drawing/2014/main" id="{C278F628-0DB6-5E17-EF50-52997578E05C}"/>
              </a:ext>
            </a:extLst>
          </p:cNvPr>
          <p:cNvSpPr>
            <a:spLocks noGrp="1"/>
          </p:cNvSpPr>
          <p:nvPr>
            <p:ph type="ftr" sz="quarter" idx="11"/>
            <p:custDataLst>
              <p:tags r:id="rId1"/>
            </p:custDataLst>
          </p:nvPr>
        </p:nvSpPr>
        <p:spPr>
          <a:xfrm>
            <a:off x="0" y="6404106"/>
            <a:ext cx="12192000" cy="365125"/>
          </a:xfrm>
        </p:spPr>
        <p:txBody>
          <a:bodyPr/>
          <a:lstStyle>
            <a:lvl1pPr algn="l">
              <a:defRPr lang="en-US" sz="600" b="0" i="0" u="none">
                <a:solidFill>
                  <a:srgbClr val="000000"/>
                </a:solidFill>
                <a:latin typeface="Verdana" panose="020B0604030504040204" pitchFamily="34" charset="0"/>
              </a:defRPr>
            </a:lvl1pPr>
          </a:lstStyle>
          <a:p>
            <a:r>
              <a:rPr lang="en-US"/>
              <a:t>Open</a:t>
            </a:r>
          </a:p>
        </p:txBody>
      </p:sp>
      <p:sp>
        <p:nvSpPr>
          <p:cNvPr id="9" name="Slide Number Placeholder 8">
            <a:extLst>
              <a:ext uri="{FF2B5EF4-FFF2-40B4-BE49-F238E27FC236}">
                <a16:creationId xmlns:a16="http://schemas.microsoft.com/office/drawing/2014/main" id="{75B84252-5373-5AB3-A426-07636CFADE18}"/>
              </a:ext>
            </a:extLst>
          </p:cNvPr>
          <p:cNvSpPr>
            <a:spLocks noGrp="1"/>
          </p:cNvSpPr>
          <p:nvPr>
            <p:ph type="sldNum" sz="quarter" idx="12"/>
          </p:nvPr>
        </p:nvSpPr>
        <p:spPr/>
        <p:txBody>
          <a:bodyPr/>
          <a:lstStyle/>
          <a:p>
            <a:fld id="{FACE06D7-9D1D-468A-BD40-EBBB2E332F1A}" type="slidenum">
              <a:rPr lang="en-US" smtClean="0"/>
              <a:t>‹#›</a:t>
            </a:fld>
            <a:endParaRPr lang="en-US"/>
          </a:p>
        </p:txBody>
      </p:sp>
      <p:sp>
        <p:nvSpPr>
          <p:cNvPr id="15" name="Text Placeholder 2">
            <a:extLst>
              <a:ext uri="{FF2B5EF4-FFF2-40B4-BE49-F238E27FC236}">
                <a16:creationId xmlns:a16="http://schemas.microsoft.com/office/drawing/2014/main" id="{3E3D09C5-F28C-A935-8EBC-6C7F55BA5F7A}"/>
              </a:ext>
            </a:extLst>
          </p:cNvPr>
          <p:cNvSpPr>
            <a:spLocks noGrp="1"/>
          </p:cNvSpPr>
          <p:nvPr>
            <p:ph type="body" idx="14"/>
          </p:nvPr>
        </p:nvSpPr>
        <p:spPr>
          <a:xfrm>
            <a:off x="476249" y="932830"/>
            <a:ext cx="11236327" cy="753095"/>
          </a:xfrm>
        </p:spPr>
        <p:txBody>
          <a:bodyPr anchor="t" anchorCtr="0">
            <a:normAutofit/>
          </a:bodyPr>
          <a:lstStyle>
            <a:lvl1pPr marL="0" indent="0">
              <a:lnSpc>
                <a:spcPct val="100000"/>
              </a:lnSpc>
              <a:spcBef>
                <a:spcPts val="0"/>
              </a:spcBef>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11171409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8A71-4AD9-0E05-BE56-3AAF87B0561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BF162E5-57ED-F9AE-2FEE-BE98F3F4F2AD}"/>
              </a:ext>
            </a:extLst>
          </p:cNvPr>
          <p:cNvSpPr>
            <a:spLocks noGrp="1"/>
          </p:cNvSpPr>
          <p:nvPr>
            <p:ph type="dt" sz="half" idx="10"/>
          </p:nvPr>
        </p:nvSpPr>
        <p:spPr/>
        <p:txBody>
          <a:bodyPr/>
          <a:lstStyle/>
          <a:p>
            <a:r>
              <a:rPr lang="en-US"/>
              <a:t>© 2022 Gentari     |</a:t>
            </a:r>
          </a:p>
        </p:txBody>
      </p:sp>
      <p:sp>
        <p:nvSpPr>
          <p:cNvPr id="4" name="Footer Placeholder 3">
            <a:extLst>
              <a:ext uri="{FF2B5EF4-FFF2-40B4-BE49-F238E27FC236}">
                <a16:creationId xmlns:a16="http://schemas.microsoft.com/office/drawing/2014/main" id="{B89AC8C4-C114-8A68-7568-6A94679A188C}"/>
              </a:ext>
            </a:extLst>
          </p:cNvPr>
          <p:cNvSpPr>
            <a:spLocks noGrp="1"/>
          </p:cNvSpPr>
          <p:nvPr>
            <p:ph type="ftr" sz="quarter" idx="11"/>
            <p:custDataLst>
              <p:tags r:id="rId1"/>
            </p:custDataLst>
          </p:nvPr>
        </p:nvSpPr>
        <p:spPr>
          <a:xfrm>
            <a:off x="0" y="6404106"/>
            <a:ext cx="12192000" cy="365125"/>
          </a:xfrm>
        </p:spPr>
        <p:txBody>
          <a:bodyPr/>
          <a:lstStyle>
            <a:lvl1pPr algn="l">
              <a:defRPr lang="en-US" sz="600" b="0" i="0" u="none">
                <a:solidFill>
                  <a:srgbClr val="000000"/>
                </a:solidFill>
                <a:latin typeface="Verdana" panose="020B0604030504040204" pitchFamily="34" charset="0"/>
              </a:defRPr>
            </a:lvl1pPr>
          </a:lstStyle>
          <a:p>
            <a:r>
              <a:rPr lang="en-US"/>
              <a:t>Open</a:t>
            </a:r>
          </a:p>
        </p:txBody>
      </p:sp>
      <p:sp>
        <p:nvSpPr>
          <p:cNvPr id="5" name="Slide Number Placeholder 4">
            <a:extLst>
              <a:ext uri="{FF2B5EF4-FFF2-40B4-BE49-F238E27FC236}">
                <a16:creationId xmlns:a16="http://schemas.microsoft.com/office/drawing/2014/main" id="{566E26B3-3A36-3D5F-1DEF-A91D45183D6A}"/>
              </a:ext>
            </a:extLst>
          </p:cNvPr>
          <p:cNvSpPr>
            <a:spLocks noGrp="1"/>
          </p:cNvSpPr>
          <p:nvPr>
            <p:ph type="sldNum" sz="quarter" idx="12"/>
          </p:nvPr>
        </p:nvSpPr>
        <p:spPr/>
        <p:txBody>
          <a:bodyPr/>
          <a:lstStyle/>
          <a:p>
            <a:fld id="{FACE06D7-9D1D-468A-BD40-EBBB2E332F1A}" type="slidenum">
              <a:rPr lang="en-US" smtClean="0"/>
              <a:t>‹#›</a:t>
            </a:fld>
            <a:endParaRPr lang="en-US"/>
          </a:p>
        </p:txBody>
      </p:sp>
    </p:spTree>
    <p:extLst>
      <p:ext uri="{BB962C8B-B14F-4D97-AF65-F5344CB8AC3E}">
        <p14:creationId xmlns:p14="http://schemas.microsoft.com/office/powerpoint/2010/main" val="11821071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Subheadin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0A26657-B23B-09BA-00C7-0CA38423AD16}"/>
              </a:ext>
            </a:extLst>
          </p:cNvPr>
          <p:cNvSpPr>
            <a:spLocks noGrp="1"/>
          </p:cNvSpPr>
          <p:nvPr>
            <p:ph type="dt" sz="half" idx="10"/>
          </p:nvPr>
        </p:nvSpPr>
        <p:spPr/>
        <p:txBody>
          <a:bodyPr/>
          <a:lstStyle/>
          <a:p>
            <a:r>
              <a:rPr lang="en-US"/>
              <a:t>© 2022 Gentari     |</a:t>
            </a:r>
          </a:p>
        </p:txBody>
      </p:sp>
      <p:sp>
        <p:nvSpPr>
          <p:cNvPr id="4" name="Footer Placeholder 3">
            <a:extLst>
              <a:ext uri="{FF2B5EF4-FFF2-40B4-BE49-F238E27FC236}">
                <a16:creationId xmlns:a16="http://schemas.microsoft.com/office/drawing/2014/main" id="{37965D33-374F-A5BB-C6ED-54B0197C9432}"/>
              </a:ext>
            </a:extLst>
          </p:cNvPr>
          <p:cNvSpPr>
            <a:spLocks noGrp="1"/>
          </p:cNvSpPr>
          <p:nvPr>
            <p:ph type="ftr" sz="quarter" idx="11"/>
            <p:custDataLst>
              <p:tags r:id="rId1"/>
            </p:custDataLst>
          </p:nvPr>
        </p:nvSpPr>
        <p:spPr>
          <a:xfrm>
            <a:off x="0" y="6404106"/>
            <a:ext cx="12192000" cy="365125"/>
          </a:xfrm>
        </p:spPr>
        <p:txBody>
          <a:bodyPr/>
          <a:lstStyle>
            <a:lvl1pPr algn="l">
              <a:defRPr lang="en-US" sz="600" b="0" i="0" u="none">
                <a:solidFill>
                  <a:srgbClr val="000000"/>
                </a:solidFill>
                <a:latin typeface="Verdana" panose="020B0604030504040204" pitchFamily="34" charset="0"/>
              </a:defRPr>
            </a:lvl1pPr>
          </a:lstStyle>
          <a:p>
            <a:r>
              <a:rPr lang="en-US"/>
              <a:t>Open</a:t>
            </a:r>
          </a:p>
        </p:txBody>
      </p:sp>
      <p:sp>
        <p:nvSpPr>
          <p:cNvPr id="5" name="Slide Number Placeholder 4">
            <a:extLst>
              <a:ext uri="{FF2B5EF4-FFF2-40B4-BE49-F238E27FC236}">
                <a16:creationId xmlns:a16="http://schemas.microsoft.com/office/drawing/2014/main" id="{6AD3B153-FBCF-F7E1-5D4E-E9E49C46B290}"/>
              </a:ext>
            </a:extLst>
          </p:cNvPr>
          <p:cNvSpPr>
            <a:spLocks noGrp="1"/>
          </p:cNvSpPr>
          <p:nvPr>
            <p:ph type="sldNum" sz="quarter" idx="12"/>
          </p:nvPr>
        </p:nvSpPr>
        <p:spPr/>
        <p:txBody>
          <a:bodyPr/>
          <a:lstStyle/>
          <a:p>
            <a:fld id="{FACE06D7-9D1D-468A-BD40-EBBB2E332F1A}" type="slidenum">
              <a:rPr lang="en-US" smtClean="0"/>
              <a:pPr/>
              <a:t>‹#›</a:t>
            </a:fld>
            <a:endParaRPr lang="en-US"/>
          </a:p>
        </p:txBody>
      </p:sp>
      <p:sp>
        <p:nvSpPr>
          <p:cNvPr id="6" name="Text Placeholder 2">
            <a:extLst>
              <a:ext uri="{FF2B5EF4-FFF2-40B4-BE49-F238E27FC236}">
                <a16:creationId xmlns:a16="http://schemas.microsoft.com/office/drawing/2014/main" id="{C94EDFCA-51B0-03A4-3719-D0FDD5B4327E}"/>
              </a:ext>
            </a:extLst>
          </p:cNvPr>
          <p:cNvSpPr>
            <a:spLocks noGrp="1"/>
          </p:cNvSpPr>
          <p:nvPr>
            <p:ph type="body" idx="1"/>
          </p:nvPr>
        </p:nvSpPr>
        <p:spPr>
          <a:xfrm>
            <a:off x="476249" y="932830"/>
            <a:ext cx="11236327" cy="753095"/>
          </a:xfrm>
        </p:spPr>
        <p:txBody>
          <a:bodyPr anchor="t" anchorCtr="0">
            <a:normAutofit/>
          </a:bodyPr>
          <a:lstStyle>
            <a:lvl1pPr marL="0" indent="0">
              <a:lnSpc>
                <a:spcPct val="100000"/>
              </a:lnSpc>
              <a:spcBef>
                <a:spcPts val="0"/>
              </a:spcBef>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Title 16">
            <a:extLst>
              <a:ext uri="{FF2B5EF4-FFF2-40B4-BE49-F238E27FC236}">
                <a16:creationId xmlns:a16="http://schemas.microsoft.com/office/drawing/2014/main" id="{22E08864-F380-7FE6-ABF4-CB3F6F8A66D4}"/>
              </a:ext>
            </a:extLst>
          </p:cNvPr>
          <p:cNvSpPr>
            <a:spLocks noGrp="1"/>
          </p:cNvSpPr>
          <p:nvPr>
            <p:ph type="title"/>
          </p:nvPr>
        </p:nvSpPr>
        <p:spPr>
          <a:xfrm>
            <a:off x="479424" y="388941"/>
            <a:ext cx="11237375" cy="543890"/>
          </a:xfrm>
        </p:spPr>
        <p:txBody>
          <a:bodyPr/>
          <a:lstStyle/>
          <a:p>
            <a:r>
              <a:rPr lang="en-US"/>
              <a:t>Click to edit Master title style</a:t>
            </a:r>
          </a:p>
        </p:txBody>
      </p:sp>
    </p:spTree>
    <p:extLst>
      <p:ext uri="{BB962C8B-B14F-4D97-AF65-F5344CB8AC3E}">
        <p14:creationId xmlns:p14="http://schemas.microsoft.com/office/powerpoint/2010/main" val="2273866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Side panel">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0A26657-B23B-09BA-00C7-0CA38423AD16}"/>
              </a:ext>
            </a:extLst>
          </p:cNvPr>
          <p:cNvSpPr>
            <a:spLocks noGrp="1"/>
          </p:cNvSpPr>
          <p:nvPr>
            <p:ph type="dt" sz="half" idx="10"/>
          </p:nvPr>
        </p:nvSpPr>
        <p:spPr/>
        <p:txBody>
          <a:bodyPr/>
          <a:lstStyle/>
          <a:p>
            <a:r>
              <a:rPr lang="en-US"/>
              <a:t>© 2022 Gentari     |</a:t>
            </a:r>
          </a:p>
        </p:txBody>
      </p:sp>
      <p:sp>
        <p:nvSpPr>
          <p:cNvPr id="4" name="Footer Placeholder 3">
            <a:extLst>
              <a:ext uri="{FF2B5EF4-FFF2-40B4-BE49-F238E27FC236}">
                <a16:creationId xmlns:a16="http://schemas.microsoft.com/office/drawing/2014/main" id="{37965D33-374F-A5BB-C6ED-54B0197C9432}"/>
              </a:ext>
            </a:extLst>
          </p:cNvPr>
          <p:cNvSpPr>
            <a:spLocks noGrp="1"/>
          </p:cNvSpPr>
          <p:nvPr>
            <p:ph type="ftr" sz="quarter" idx="11"/>
            <p:custDataLst>
              <p:tags r:id="rId1"/>
            </p:custDataLst>
          </p:nvPr>
        </p:nvSpPr>
        <p:spPr>
          <a:xfrm>
            <a:off x="0" y="6404106"/>
            <a:ext cx="12192000" cy="365125"/>
          </a:xfrm>
        </p:spPr>
        <p:txBody>
          <a:bodyPr/>
          <a:lstStyle>
            <a:lvl1pPr algn="l">
              <a:defRPr lang="en-US" sz="600" b="0" i="0" u="none">
                <a:solidFill>
                  <a:srgbClr val="000000"/>
                </a:solidFill>
                <a:latin typeface="Verdana" panose="020B0604030504040204" pitchFamily="34" charset="0"/>
              </a:defRPr>
            </a:lvl1pPr>
          </a:lstStyle>
          <a:p>
            <a:r>
              <a:rPr lang="en-US"/>
              <a:t>Open</a:t>
            </a:r>
          </a:p>
        </p:txBody>
      </p:sp>
      <p:sp>
        <p:nvSpPr>
          <p:cNvPr id="5" name="Slide Number Placeholder 4">
            <a:extLst>
              <a:ext uri="{FF2B5EF4-FFF2-40B4-BE49-F238E27FC236}">
                <a16:creationId xmlns:a16="http://schemas.microsoft.com/office/drawing/2014/main" id="{6AD3B153-FBCF-F7E1-5D4E-E9E49C46B290}"/>
              </a:ext>
            </a:extLst>
          </p:cNvPr>
          <p:cNvSpPr>
            <a:spLocks noGrp="1"/>
          </p:cNvSpPr>
          <p:nvPr>
            <p:ph type="sldNum" sz="quarter" idx="12"/>
          </p:nvPr>
        </p:nvSpPr>
        <p:spPr/>
        <p:txBody>
          <a:bodyPr/>
          <a:lstStyle/>
          <a:p>
            <a:fld id="{FACE06D7-9D1D-468A-BD40-EBBB2E332F1A}" type="slidenum">
              <a:rPr lang="en-US" smtClean="0"/>
              <a:pPr/>
              <a:t>‹#›</a:t>
            </a:fld>
            <a:endParaRPr lang="en-US"/>
          </a:p>
        </p:txBody>
      </p:sp>
      <p:sp>
        <p:nvSpPr>
          <p:cNvPr id="6" name="Text Placeholder 2">
            <a:extLst>
              <a:ext uri="{FF2B5EF4-FFF2-40B4-BE49-F238E27FC236}">
                <a16:creationId xmlns:a16="http://schemas.microsoft.com/office/drawing/2014/main" id="{C94EDFCA-51B0-03A4-3719-D0FDD5B4327E}"/>
              </a:ext>
            </a:extLst>
          </p:cNvPr>
          <p:cNvSpPr>
            <a:spLocks noGrp="1"/>
          </p:cNvSpPr>
          <p:nvPr>
            <p:ph type="body" idx="1"/>
          </p:nvPr>
        </p:nvSpPr>
        <p:spPr>
          <a:xfrm>
            <a:off x="476249" y="932830"/>
            <a:ext cx="11236327" cy="753095"/>
          </a:xfrm>
        </p:spPr>
        <p:txBody>
          <a:bodyPr anchor="t" anchorCtr="0">
            <a:normAutofit/>
          </a:bodyPr>
          <a:lstStyle>
            <a:lvl1pPr marL="0" indent="0">
              <a:lnSpc>
                <a:spcPct val="100000"/>
              </a:lnSpc>
              <a:spcBef>
                <a:spcPts val="0"/>
              </a:spcBef>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Title 16">
            <a:extLst>
              <a:ext uri="{FF2B5EF4-FFF2-40B4-BE49-F238E27FC236}">
                <a16:creationId xmlns:a16="http://schemas.microsoft.com/office/drawing/2014/main" id="{22E08864-F380-7FE6-ABF4-CB3F6F8A66D4}"/>
              </a:ext>
            </a:extLst>
          </p:cNvPr>
          <p:cNvSpPr>
            <a:spLocks noGrp="1"/>
          </p:cNvSpPr>
          <p:nvPr>
            <p:ph type="title"/>
          </p:nvPr>
        </p:nvSpPr>
        <p:spPr>
          <a:xfrm>
            <a:off x="479424" y="388941"/>
            <a:ext cx="11237375" cy="543890"/>
          </a:xfrm>
        </p:spPr>
        <p:txBody>
          <a:bodyPr/>
          <a:lstStyle/>
          <a:p>
            <a:r>
              <a:rPr lang="en-US"/>
              <a:t>Click to edit Master title style</a:t>
            </a:r>
          </a:p>
        </p:txBody>
      </p:sp>
      <p:sp>
        <p:nvSpPr>
          <p:cNvPr id="9" name="Content Placeholder 2">
            <a:extLst>
              <a:ext uri="{FF2B5EF4-FFF2-40B4-BE49-F238E27FC236}">
                <a16:creationId xmlns:a16="http://schemas.microsoft.com/office/drawing/2014/main" id="{E844E533-8596-4B1B-911B-EAC75B1A514E}"/>
              </a:ext>
            </a:extLst>
          </p:cNvPr>
          <p:cNvSpPr>
            <a:spLocks noGrp="1"/>
          </p:cNvSpPr>
          <p:nvPr>
            <p:ph sz="half" idx="13"/>
          </p:nvPr>
        </p:nvSpPr>
        <p:spPr>
          <a:xfrm>
            <a:off x="8996362" y="1708785"/>
            <a:ext cx="2716213" cy="4367213"/>
          </a:xfrm>
        </p:spPr>
        <p:txBody>
          <a:bodyPr/>
          <a:lstStyle>
            <a:lvl1pPr>
              <a:spcBef>
                <a:spcPts val="0"/>
              </a:spcBef>
              <a:spcAft>
                <a:spcPts val="2700"/>
              </a:spcAft>
              <a:defRPr sz="1200"/>
            </a:lvl1pPr>
            <a:lvl2pPr>
              <a:defRPr sz="1200">
                <a:solidFill>
                  <a:schemeClr val="tx1"/>
                </a:solidFill>
              </a:defRPr>
            </a:lvl2pPr>
            <a:lvl3pPr>
              <a:defRPr sz="1200">
                <a:solidFill>
                  <a:schemeClr val="tx1"/>
                </a:solidFill>
              </a:defRPr>
            </a:lvl3pPr>
            <a:lvl4pPr>
              <a:defRPr sz="1200">
                <a:solidFill>
                  <a:schemeClr val="tx1"/>
                </a:solidFill>
              </a:defRPr>
            </a:lvl4pPr>
            <a:lvl5pPr>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855774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ub Text and strip">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D5942ED-5433-27D3-A082-01112F934D78}"/>
              </a:ext>
            </a:extLst>
          </p:cNvPr>
          <p:cNvSpPr/>
          <p:nvPr userDrawn="1"/>
        </p:nvSpPr>
        <p:spPr>
          <a:xfrm>
            <a:off x="0" y="3933825"/>
            <a:ext cx="12192000" cy="29241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ate Placeholder 2">
            <a:extLst>
              <a:ext uri="{FF2B5EF4-FFF2-40B4-BE49-F238E27FC236}">
                <a16:creationId xmlns:a16="http://schemas.microsoft.com/office/drawing/2014/main" id="{D0A26657-B23B-09BA-00C7-0CA38423AD16}"/>
              </a:ext>
            </a:extLst>
          </p:cNvPr>
          <p:cNvSpPr>
            <a:spLocks noGrp="1"/>
          </p:cNvSpPr>
          <p:nvPr>
            <p:ph type="dt" sz="half" idx="10"/>
          </p:nvPr>
        </p:nvSpPr>
        <p:spPr/>
        <p:txBody>
          <a:bodyPr/>
          <a:lstStyle>
            <a:lvl1pPr>
              <a:defRPr>
                <a:solidFill>
                  <a:schemeClr val="bg1"/>
                </a:solidFill>
              </a:defRPr>
            </a:lvl1pPr>
          </a:lstStyle>
          <a:p>
            <a:r>
              <a:rPr lang="en-US"/>
              <a:t>© 2022 Gentari     |</a:t>
            </a:r>
          </a:p>
        </p:txBody>
      </p:sp>
      <p:sp>
        <p:nvSpPr>
          <p:cNvPr id="4" name="Footer Placeholder 3">
            <a:extLst>
              <a:ext uri="{FF2B5EF4-FFF2-40B4-BE49-F238E27FC236}">
                <a16:creationId xmlns:a16="http://schemas.microsoft.com/office/drawing/2014/main" id="{37965D33-374F-A5BB-C6ED-54B0197C9432}"/>
              </a:ext>
            </a:extLst>
          </p:cNvPr>
          <p:cNvSpPr>
            <a:spLocks noGrp="1"/>
          </p:cNvSpPr>
          <p:nvPr>
            <p:ph type="ftr" sz="quarter" idx="11"/>
            <p:custDataLst>
              <p:tags r:id="rId1"/>
            </p:custDataLst>
          </p:nvPr>
        </p:nvSpPr>
        <p:spPr>
          <a:xfrm>
            <a:off x="0" y="6404106"/>
            <a:ext cx="12192000" cy="365125"/>
          </a:xfrm>
        </p:spPr>
        <p:txBody>
          <a:bodyPr/>
          <a:lstStyle>
            <a:lvl1pPr algn="l">
              <a:defRPr lang="en-US" sz="600" b="0" i="0" u="none">
                <a:solidFill>
                  <a:srgbClr val="000000"/>
                </a:solidFill>
                <a:latin typeface="Verdana" panose="020B0604030504040204" pitchFamily="34" charset="0"/>
              </a:defRPr>
            </a:lvl1pPr>
          </a:lstStyle>
          <a:p>
            <a:r>
              <a:rPr lang="en-US"/>
              <a:t>Open</a:t>
            </a:r>
          </a:p>
        </p:txBody>
      </p:sp>
      <p:sp>
        <p:nvSpPr>
          <p:cNvPr id="5" name="Slide Number Placeholder 4">
            <a:extLst>
              <a:ext uri="{FF2B5EF4-FFF2-40B4-BE49-F238E27FC236}">
                <a16:creationId xmlns:a16="http://schemas.microsoft.com/office/drawing/2014/main" id="{6AD3B153-FBCF-F7E1-5D4E-E9E49C46B290}"/>
              </a:ext>
            </a:extLst>
          </p:cNvPr>
          <p:cNvSpPr>
            <a:spLocks noGrp="1"/>
          </p:cNvSpPr>
          <p:nvPr>
            <p:ph type="sldNum" sz="quarter" idx="12"/>
          </p:nvPr>
        </p:nvSpPr>
        <p:spPr/>
        <p:txBody>
          <a:bodyPr/>
          <a:lstStyle>
            <a:lvl1pPr>
              <a:defRPr>
                <a:solidFill>
                  <a:schemeClr val="bg1"/>
                </a:solidFill>
              </a:defRPr>
            </a:lvl1pPr>
          </a:lstStyle>
          <a:p>
            <a:fld id="{FACE06D7-9D1D-468A-BD40-EBBB2E332F1A}" type="slidenum">
              <a:rPr lang="en-US" smtClean="0"/>
              <a:pPr/>
              <a:t>‹#›</a:t>
            </a:fld>
            <a:endParaRPr lang="en-US"/>
          </a:p>
        </p:txBody>
      </p:sp>
      <p:sp>
        <p:nvSpPr>
          <p:cNvPr id="6" name="Text Placeholder 2">
            <a:extLst>
              <a:ext uri="{FF2B5EF4-FFF2-40B4-BE49-F238E27FC236}">
                <a16:creationId xmlns:a16="http://schemas.microsoft.com/office/drawing/2014/main" id="{C94EDFCA-51B0-03A4-3719-D0FDD5B4327E}"/>
              </a:ext>
            </a:extLst>
          </p:cNvPr>
          <p:cNvSpPr>
            <a:spLocks noGrp="1"/>
          </p:cNvSpPr>
          <p:nvPr>
            <p:ph type="body" idx="1"/>
          </p:nvPr>
        </p:nvSpPr>
        <p:spPr>
          <a:xfrm>
            <a:off x="476249" y="932830"/>
            <a:ext cx="11236327" cy="753095"/>
          </a:xfrm>
        </p:spPr>
        <p:txBody>
          <a:bodyPr anchor="t" anchorCtr="0">
            <a:normAutofit/>
          </a:bodyPr>
          <a:lstStyle>
            <a:lvl1pPr marL="0" indent="0">
              <a:lnSpc>
                <a:spcPct val="100000"/>
              </a:lnSpc>
              <a:spcBef>
                <a:spcPts val="0"/>
              </a:spcBef>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Title 16">
            <a:extLst>
              <a:ext uri="{FF2B5EF4-FFF2-40B4-BE49-F238E27FC236}">
                <a16:creationId xmlns:a16="http://schemas.microsoft.com/office/drawing/2014/main" id="{22E08864-F380-7FE6-ABF4-CB3F6F8A66D4}"/>
              </a:ext>
            </a:extLst>
          </p:cNvPr>
          <p:cNvSpPr>
            <a:spLocks noGrp="1"/>
          </p:cNvSpPr>
          <p:nvPr>
            <p:ph type="title"/>
          </p:nvPr>
        </p:nvSpPr>
        <p:spPr>
          <a:xfrm>
            <a:off x="479424" y="388941"/>
            <a:ext cx="11237375" cy="543890"/>
          </a:xfrm>
        </p:spPr>
        <p:txBody>
          <a:bodyPr/>
          <a:lstStyle/>
          <a:p>
            <a:r>
              <a:rPr lang="en-US"/>
              <a:t>Click to edit Master title style</a:t>
            </a:r>
          </a:p>
        </p:txBody>
      </p:sp>
      <p:sp>
        <p:nvSpPr>
          <p:cNvPr id="11" name="Text Placeholder 10">
            <a:extLst>
              <a:ext uri="{FF2B5EF4-FFF2-40B4-BE49-F238E27FC236}">
                <a16:creationId xmlns:a16="http://schemas.microsoft.com/office/drawing/2014/main" id="{FF85549F-21E6-C63D-6973-1F9EB8155F7A}"/>
              </a:ext>
            </a:extLst>
          </p:cNvPr>
          <p:cNvSpPr>
            <a:spLocks noGrp="1"/>
          </p:cNvSpPr>
          <p:nvPr>
            <p:ph type="body" sz="quarter" idx="13"/>
          </p:nvPr>
        </p:nvSpPr>
        <p:spPr>
          <a:xfrm>
            <a:off x="476250" y="2209800"/>
            <a:ext cx="11236325" cy="1524000"/>
          </a:xfrm>
        </p:spPr>
        <p:txBody>
          <a:bodyPr/>
          <a:lstStyle>
            <a:lvl1pPr>
              <a:spcBef>
                <a:spcPts val="0"/>
              </a:spcBef>
              <a:spcAft>
                <a:spcPts val="0"/>
              </a:spcAft>
              <a:defRPr sz="1400"/>
            </a:lvl1pPr>
            <a:lvl2pPr>
              <a:spcBef>
                <a:spcPts val="0"/>
              </a:spcBef>
              <a:spcAft>
                <a:spcPts val="0"/>
              </a:spcAft>
              <a:defRPr sz="1200"/>
            </a:lvl2pPr>
            <a:lvl3pPr>
              <a:spcBef>
                <a:spcPts val="0"/>
              </a:spcBef>
              <a:spcAft>
                <a:spcPts val="0"/>
              </a:spcAft>
              <a:defRPr sz="1200"/>
            </a:lvl3pPr>
            <a:lvl4pPr>
              <a:spcBef>
                <a:spcPts val="0"/>
              </a:spcBef>
              <a:spcAft>
                <a:spcPts val="0"/>
              </a:spcAft>
              <a:defRPr sz="1200"/>
            </a:lvl4pPr>
            <a:lvl5pPr>
              <a:spcBef>
                <a:spcPts val="0"/>
              </a:spcBef>
              <a:spcAft>
                <a:spcPts val="0"/>
              </a:spcAft>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Graphic 11">
            <a:extLst>
              <a:ext uri="{FF2B5EF4-FFF2-40B4-BE49-F238E27FC236}">
                <a16:creationId xmlns:a16="http://schemas.microsoft.com/office/drawing/2014/main" id="{E9D2ACE6-E485-9E34-DDD8-4BFEC7882607}"/>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56608" y="6328428"/>
            <a:ext cx="303492" cy="332082"/>
          </a:xfrm>
          <a:prstGeom prst="rect">
            <a:avLst/>
          </a:prstGeom>
        </p:spPr>
      </p:pic>
    </p:spTree>
    <p:extLst>
      <p:ext uri="{BB962C8B-B14F-4D97-AF65-F5344CB8AC3E}">
        <p14:creationId xmlns:p14="http://schemas.microsoft.com/office/powerpoint/2010/main" val="9231976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Clust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8A71-4AD9-0E05-BE56-3AAF87B05614}"/>
              </a:ext>
            </a:extLst>
          </p:cNvPr>
          <p:cNvSpPr>
            <a:spLocks noGrp="1"/>
          </p:cNvSpPr>
          <p:nvPr>
            <p:ph type="title"/>
          </p:nvPr>
        </p:nvSpPr>
        <p:spPr>
          <a:xfrm>
            <a:off x="479425" y="388941"/>
            <a:ext cx="11161714" cy="539128"/>
          </a:xfrm>
        </p:spPr>
        <p:txBody>
          <a:bodyPr>
            <a:noAutofit/>
          </a:bodyPr>
          <a:lstStyle/>
          <a:p>
            <a:r>
              <a:rPr lang="en-US"/>
              <a:t>Click to edit Master title style</a:t>
            </a:r>
          </a:p>
        </p:txBody>
      </p:sp>
      <p:sp>
        <p:nvSpPr>
          <p:cNvPr id="3" name="Date Placeholder 2">
            <a:extLst>
              <a:ext uri="{FF2B5EF4-FFF2-40B4-BE49-F238E27FC236}">
                <a16:creationId xmlns:a16="http://schemas.microsoft.com/office/drawing/2014/main" id="{2BF162E5-57ED-F9AE-2FEE-BE98F3F4F2AD}"/>
              </a:ext>
            </a:extLst>
          </p:cNvPr>
          <p:cNvSpPr>
            <a:spLocks noGrp="1"/>
          </p:cNvSpPr>
          <p:nvPr>
            <p:ph type="dt" sz="half" idx="10"/>
          </p:nvPr>
        </p:nvSpPr>
        <p:spPr/>
        <p:txBody>
          <a:bodyPr/>
          <a:lstStyle/>
          <a:p>
            <a:r>
              <a:rPr lang="en-US"/>
              <a:t>© 2022 Gentari     |</a:t>
            </a:r>
          </a:p>
        </p:txBody>
      </p:sp>
      <p:sp>
        <p:nvSpPr>
          <p:cNvPr id="4" name="Footer Placeholder 3">
            <a:extLst>
              <a:ext uri="{FF2B5EF4-FFF2-40B4-BE49-F238E27FC236}">
                <a16:creationId xmlns:a16="http://schemas.microsoft.com/office/drawing/2014/main" id="{B89AC8C4-C114-8A68-7568-6A94679A188C}"/>
              </a:ext>
            </a:extLst>
          </p:cNvPr>
          <p:cNvSpPr>
            <a:spLocks noGrp="1"/>
          </p:cNvSpPr>
          <p:nvPr>
            <p:ph type="ftr" sz="quarter" idx="11"/>
            <p:custDataLst>
              <p:tags r:id="rId1"/>
            </p:custDataLst>
          </p:nvPr>
        </p:nvSpPr>
        <p:spPr>
          <a:xfrm>
            <a:off x="0" y="6404106"/>
            <a:ext cx="12192000" cy="365125"/>
          </a:xfrm>
        </p:spPr>
        <p:txBody>
          <a:bodyPr/>
          <a:lstStyle>
            <a:lvl1pPr algn="l">
              <a:defRPr lang="en-US" sz="600" b="0" i="0" u="none">
                <a:solidFill>
                  <a:srgbClr val="000000"/>
                </a:solidFill>
                <a:latin typeface="Verdana" panose="020B0604030504040204" pitchFamily="34" charset="0"/>
              </a:defRPr>
            </a:lvl1pPr>
          </a:lstStyle>
          <a:p>
            <a:r>
              <a:rPr lang="en-US"/>
              <a:t>Open</a:t>
            </a:r>
          </a:p>
        </p:txBody>
      </p:sp>
      <p:sp>
        <p:nvSpPr>
          <p:cNvPr id="5" name="Slide Number Placeholder 4">
            <a:extLst>
              <a:ext uri="{FF2B5EF4-FFF2-40B4-BE49-F238E27FC236}">
                <a16:creationId xmlns:a16="http://schemas.microsoft.com/office/drawing/2014/main" id="{566E26B3-3A36-3D5F-1DEF-A91D45183D6A}"/>
              </a:ext>
            </a:extLst>
          </p:cNvPr>
          <p:cNvSpPr>
            <a:spLocks noGrp="1"/>
          </p:cNvSpPr>
          <p:nvPr>
            <p:ph type="sldNum" sz="quarter" idx="12"/>
          </p:nvPr>
        </p:nvSpPr>
        <p:spPr/>
        <p:txBody>
          <a:bodyPr/>
          <a:lstStyle/>
          <a:p>
            <a:fld id="{FACE06D7-9D1D-468A-BD40-EBBB2E332F1A}" type="slidenum">
              <a:rPr lang="en-US" smtClean="0"/>
              <a:t>‹#›</a:t>
            </a:fld>
            <a:endParaRPr lang="en-US" dirty="0"/>
          </a:p>
        </p:txBody>
      </p:sp>
      <p:sp>
        <p:nvSpPr>
          <p:cNvPr id="8" name="Text Placeholder 2">
            <a:extLst>
              <a:ext uri="{FF2B5EF4-FFF2-40B4-BE49-F238E27FC236}">
                <a16:creationId xmlns:a16="http://schemas.microsoft.com/office/drawing/2014/main" id="{95720577-2BA4-B5C6-2973-F8A0E6A2242F}"/>
              </a:ext>
            </a:extLst>
          </p:cNvPr>
          <p:cNvSpPr>
            <a:spLocks noGrp="1"/>
          </p:cNvSpPr>
          <p:nvPr>
            <p:ph type="body" idx="1"/>
          </p:nvPr>
        </p:nvSpPr>
        <p:spPr>
          <a:xfrm>
            <a:off x="476249" y="932830"/>
            <a:ext cx="11164889" cy="753095"/>
          </a:xfrm>
        </p:spPr>
        <p:txBody>
          <a:bodyPr anchor="t" anchorCtr="0">
            <a:normAutofit/>
          </a:bodyPr>
          <a:lstStyle>
            <a:lvl1pPr marL="0" indent="0">
              <a:lnSpc>
                <a:spcPct val="100000"/>
              </a:lnSpc>
              <a:spcBef>
                <a:spcPts val="0"/>
              </a:spcBef>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Picture Placeholder 9">
            <a:extLst>
              <a:ext uri="{FF2B5EF4-FFF2-40B4-BE49-F238E27FC236}">
                <a16:creationId xmlns:a16="http://schemas.microsoft.com/office/drawing/2014/main" id="{D96511E3-1669-916A-1DD7-3B3E24E55F72}"/>
              </a:ext>
            </a:extLst>
          </p:cNvPr>
          <p:cNvSpPr>
            <a:spLocks noGrp="1"/>
          </p:cNvSpPr>
          <p:nvPr>
            <p:ph type="pic" sz="quarter" idx="13"/>
          </p:nvPr>
        </p:nvSpPr>
        <p:spPr>
          <a:xfrm>
            <a:off x="479424" y="1838325"/>
            <a:ext cx="5616575" cy="4214813"/>
          </a:xfrm>
        </p:spPr>
        <p:txBody>
          <a:bodyPr/>
          <a:lstStyle/>
          <a:p>
            <a:endParaRPr lang="en-US"/>
          </a:p>
        </p:txBody>
      </p:sp>
      <p:sp>
        <p:nvSpPr>
          <p:cNvPr id="11" name="Picture Placeholder 9">
            <a:extLst>
              <a:ext uri="{FF2B5EF4-FFF2-40B4-BE49-F238E27FC236}">
                <a16:creationId xmlns:a16="http://schemas.microsoft.com/office/drawing/2014/main" id="{1C793F54-1A30-4A21-F068-F41C4493386E}"/>
              </a:ext>
            </a:extLst>
          </p:cNvPr>
          <p:cNvSpPr>
            <a:spLocks noGrp="1"/>
          </p:cNvSpPr>
          <p:nvPr>
            <p:ph type="pic" sz="quarter" idx="14"/>
          </p:nvPr>
        </p:nvSpPr>
        <p:spPr>
          <a:xfrm>
            <a:off x="6095999" y="1838326"/>
            <a:ext cx="5618164" cy="2095499"/>
          </a:xfrm>
        </p:spPr>
        <p:txBody>
          <a:bodyPr/>
          <a:lstStyle/>
          <a:p>
            <a:endParaRPr lang="en-US"/>
          </a:p>
        </p:txBody>
      </p:sp>
      <p:sp>
        <p:nvSpPr>
          <p:cNvPr id="12" name="Picture Placeholder 9">
            <a:extLst>
              <a:ext uri="{FF2B5EF4-FFF2-40B4-BE49-F238E27FC236}">
                <a16:creationId xmlns:a16="http://schemas.microsoft.com/office/drawing/2014/main" id="{95A8A346-7294-9300-E949-6C6806650FBB}"/>
              </a:ext>
            </a:extLst>
          </p:cNvPr>
          <p:cNvSpPr>
            <a:spLocks noGrp="1"/>
          </p:cNvSpPr>
          <p:nvPr>
            <p:ph type="pic" sz="quarter" idx="15"/>
          </p:nvPr>
        </p:nvSpPr>
        <p:spPr>
          <a:xfrm>
            <a:off x="8910637" y="3934800"/>
            <a:ext cx="2792411" cy="2119312"/>
          </a:xfrm>
        </p:spPr>
        <p:txBody>
          <a:bodyPr/>
          <a:lstStyle/>
          <a:p>
            <a:endParaRPr lang="en-US"/>
          </a:p>
        </p:txBody>
      </p:sp>
      <p:sp>
        <p:nvSpPr>
          <p:cNvPr id="14" name="Text Placeholder 13">
            <a:extLst>
              <a:ext uri="{FF2B5EF4-FFF2-40B4-BE49-F238E27FC236}">
                <a16:creationId xmlns:a16="http://schemas.microsoft.com/office/drawing/2014/main" id="{D3079A96-9F76-2089-7034-1DA25EC0E66E}"/>
              </a:ext>
            </a:extLst>
          </p:cNvPr>
          <p:cNvSpPr>
            <a:spLocks noGrp="1"/>
          </p:cNvSpPr>
          <p:nvPr>
            <p:ph type="body" sz="quarter" idx="16"/>
          </p:nvPr>
        </p:nvSpPr>
        <p:spPr>
          <a:xfrm>
            <a:off x="6086474" y="3934800"/>
            <a:ext cx="2824164" cy="2124074"/>
          </a:xfrm>
          <a:solidFill>
            <a:schemeClr val="accent2"/>
          </a:solidFill>
        </p:spPr>
        <p:txBody>
          <a:bodyPr lIns="252000" tIns="306000" rIns="72000">
            <a:noAutofit/>
          </a:bodyPr>
          <a:lstStyle>
            <a:lvl1pPr>
              <a:lnSpc>
                <a:spcPct val="83000"/>
              </a:lnSpc>
              <a:spcBef>
                <a:spcPts val="0"/>
              </a:spcBef>
              <a:spcAft>
                <a:spcPts val="0"/>
              </a:spcAft>
              <a:defRPr sz="2400" b="0">
                <a:solidFill>
                  <a:schemeClr val="tx2"/>
                </a:solidFill>
              </a:defRPr>
            </a:lvl1pPr>
            <a:lvl2pPr>
              <a:lnSpc>
                <a:spcPct val="83000"/>
              </a:lnSpc>
              <a:spcBef>
                <a:spcPts val="0"/>
              </a:spcBef>
              <a:spcAft>
                <a:spcPts val="0"/>
              </a:spcAft>
              <a:defRPr sz="2400" b="0">
                <a:solidFill>
                  <a:schemeClr val="bg1"/>
                </a:solidFill>
              </a:defRPr>
            </a:lvl2pPr>
            <a:lvl3pPr marL="0" indent="0">
              <a:lnSpc>
                <a:spcPct val="83000"/>
              </a:lnSpc>
              <a:spcBef>
                <a:spcPts val="0"/>
              </a:spcBef>
              <a:spcAft>
                <a:spcPts val="0"/>
              </a:spcAft>
              <a:buNone/>
              <a:defRPr sz="2000" b="0">
                <a:solidFill>
                  <a:schemeClr val="tx2"/>
                </a:solidFill>
              </a:defRPr>
            </a:lvl3pPr>
            <a:lvl4pPr marL="0" indent="0">
              <a:lnSpc>
                <a:spcPct val="83000"/>
              </a:lnSpc>
              <a:spcBef>
                <a:spcPts val="0"/>
              </a:spcBef>
              <a:spcAft>
                <a:spcPts val="0"/>
              </a:spcAft>
              <a:buNone/>
              <a:defRPr sz="2000" b="0">
                <a:solidFill>
                  <a:schemeClr val="bg1"/>
                </a:solidFill>
              </a:defRPr>
            </a:lvl4pPr>
            <a:lvl5pPr marL="0" indent="0">
              <a:lnSpc>
                <a:spcPct val="83000"/>
              </a:lnSpc>
              <a:spcBef>
                <a:spcPts val="0"/>
              </a:spcBef>
              <a:spcAft>
                <a:spcPts val="0"/>
              </a:spcAft>
              <a:buNone/>
              <a:defRPr sz="1600" b="0">
                <a:solidFill>
                  <a:schemeClr val="tx2"/>
                </a:solidFill>
              </a:defRPr>
            </a:lvl5pPr>
          </a:lstStyle>
          <a:p>
            <a:pPr lvl="0"/>
            <a:r>
              <a:rPr lang="en-US"/>
              <a:t>Click to edit Master text </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679077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mage Text Cluster">
    <p:spTree>
      <p:nvGrpSpPr>
        <p:cNvPr id="1" name=""/>
        <p:cNvGrpSpPr/>
        <p:nvPr/>
      </p:nvGrpSpPr>
      <p:grpSpPr>
        <a:xfrm>
          <a:off x="0" y="0"/>
          <a:ext cx="0" cy="0"/>
          <a:chOff x="0" y="0"/>
          <a:chExt cx="0" cy="0"/>
        </a:xfrm>
      </p:grpSpPr>
      <p:sp>
        <p:nvSpPr>
          <p:cNvPr id="18" name="Text Placeholder 13">
            <a:extLst>
              <a:ext uri="{FF2B5EF4-FFF2-40B4-BE49-F238E27FC236}">
                <a16:creationId xmlns:a16="http://schemas.microsoft.com/office/drawing/2014/main" id="{352D88E5-FAF9-2C25-8713-2EB00819B580}"/>
              </a:ext>
            </a:extLst>
          </p:cNvPr>
          <p:cNvSpPr>
            <a:spLocks noGrp="1"/>
          </p:cNvSpPr>
          <p:nvPr>
            <p:ph type="body" sz="quarter" idx="21"/>
          </p:nvPr>
        </p:nvSpPr>
        <p:spPr>
          <a:xfrm>
            <a:off x="6086474" y="3933825"/>
            <a:ext cx="2824164" cy="2124074"/>
          </a:xfrm>
          <a:solidFill>
            <a:schemeClr val="accent2"/>
          </a:solidFill>
        </p:spPr>
        <p:txBody>
          <a:bodyPr lIns="252000" tIns="306000" rIns="72000">
            <a:noAutofit/>
          </a:bodyPr>
          <a:lstStyle>
            <a:lvl1pPr>
              <a:lnSpc>
                <a:spcPct val="83000"/>
              </a:lnSpc>
              <a:spcBef>
                <a:spcPts val="0"/>
              </a:spcBef>
              <a:spcAft>
                <a:spcPts val="0"/>
              </a:spcAft>
              <a:defRPr sz="2400" b="0">
                <a:solidFill>
                  <a:schemeClr val="tx2"/>
                </a:solidFill>
              </a:defRPr>
            </a:lvl1pPr>
            <a:lvl2pPr>
              <a:lnSpc>
                <a:spcPct val="83000"/>
              </a:lnSpc>
              <a:spcBef>
                <a:spcPts val="0"/>
              </a:spcBef>
              <a:spcAft>
                <a:spcPts val="0"/>
              </a:spcAft>
              <a:defRPr sz="2400" b="0">
                <a:solidFill>
                  <a:schemeClr val="bg1"/>
                </a:solidFill>
              </a:defRPr>
            </a:lvl2pPr>
            <a:lvl3pPr marL="0" indent="0">
              <a:lnSpc>
                <a:spcPct val="83000"/>
              </a:lnSpc>
              <a:spcBef>
                <a:spcPts val="0"/>
              </a:spcBef>
              <a:spcAft>
                <a:spcPts val="0"/>
              </a:spcAft>
              <a:buNone/>
              <a:defRPr sz="2000" b="0">
                <a:solidFill>
                  <a:schemeClr val="tx2"/>
                </a:solidFill>
              </a:defRPr>
            </a:lvl3pPr>
            <a:lvl4pPr marL="0" indent="0">
              <a:lnSpc>
                <a:spcPct val="83000"/>
              </a:lnSpc>
              <a:spcBef>
                <a:spcPts val="0"/>
              </a:spcBef>
              <a:spcAft>
                <a:spcPts val="0"/>
              </a:spcAft>
              <a:buNone/>
              <a:defRPr sz="2000" b="0">
                <a:solidFill>
                  <a:schemeClr val="bg1"/>
                </a:solidFill>
              </a:defRPr>
            </a:lvl4pPr>
            <a:lvl5pPr marL="0" indent="0">
              <a:lnSpc>
                <a:spcPct val="83000"/>
              </a:lnSpc>
              <a:spcBef>
                <a:spcPts val="0"/>
              </a:spcBef>
              <a:spcAft>
                <a:spcPts val="0"/>
              </a:spcAft>
              <a:buNone/>
              <a:defRPr sz="1600" b="0">
                <a:solidFill>
                  <a:schemeClr val="tx2"/>
                </a:solidFill>
              </a:defRPr>
            </a:lvl5pPr>
          </a:lstStyle>
          <a:p>
            <a:pPr lvl="0"/>
            <a:r>
              <a:rPr lang="en-US"/>
              <a:t>Click to edit Master text </a:t>
            </a:r>
          </a:p>
          <a:p>
            <a:pPr lvl="1"/>
            <a:r>
              <a:rPr lang="en-US"/>
              <a:t>Second level</a:t>
            </a:r>
          </a:p>
          <a:p>
            <a:pPr lvl="2"/>
            <a:r>
              <a:rPr lang="en-US"/>
              <a:t>Third level</a:t>
            </a:r>
          </a:p>
          <a:p>
            <a:pPr lvl="3"/>
            <a:r>
              <a:rPr lang="en-US"/>
              <a:t>Fourth level</a:t>
            </a:r>
          </a:p>
          <a:p>
            <a:pPr lvl="4"/>
            <a:r>
              <a:rPr lang="en-US"/>
              <a:t>Fifth level</a:t>
            </a:r>
          </a:p>
        </p:txBody>
      </p:sp>
      <p:sp>
        <p:nvSpPr>
          <p:cNvPr id="14" name="Text Placeholder 13">
            <a:extLst>
              <a:ext uri="{FF2B5EF4-FFF2-40B4-BE49-F238E27FC236}">
                <a16:creationId xmlns:a16="http://schemas.microsoft.com/office/drawing/2014/main" id="{D3079A96-9F76-2089-7034-1DA25EC0E66E}"/>
              </a:ext>
            </a:extLst>
          </p:cNvPr>
          <p:cNvSpPr>
            <a:spLocks noGrp="1"/>
          </p:cNvSpPr>
          <p:nvPr>
            <p:ph type="body" sz="quarter" idx="16"/>
          </p:nvPr>
        </p:nvSpPr>
        <p:spPr>
          <a:xfrm>
            <a:off x="3276599" y="1838325"/>
            <a:ext cx="2824164" cy="2100263"/>
          </a:xfrm>
          <a:solidFill>
            <a:schemeClr val="tx2"/>
          </a:solidFill>
        </p:spPr>
        <p:txBody>
          <a:bodyPr lIns="252000" tIns="306000" rIns="72000">
            <a:noAutofit/>
          </a:bodyPr>
          <a:lstStyle>
            <a:lvl1pPr>
              <a:lnSpc>
                <a:spcPct val="83000"/>
              </a:lnSpc>
              <a:spcBef>
                <a:spcPts val="0"/>
              </a:spcBef>
              <a:spcAft>
                <a:spcPts val="0"/>
              </a:spcAft>
              <a:defRPr sz="2400" b="0">
                <a:solidFill>
                  <a:schemeClr val="accent2"/>
                </a:solidFill>
              </a:defRPr>
            </a:lvl1pPr>
            <a:lvl2pPr>
              <a:lnSpc>
                <a:spcPct val="83000"/>
              </a:lnSpc>
              <a:spcBef>
                <a:spcPts val="0"/>
              </a:spcBef>
              <a:spcAft>
                <a:spcPts val="0"/>
              </a:spcAft>
              <a:defRPr sz="2400" b="0">
                <a:solidFill>
                  <a:schemeClr val="bg1"/>
                </a:solidFill>
              </a:defRPr>
            </a:lvl2pPr>
            <a:lvl3pPr marL="0" indent="0">
              <a:lnSpc>
                <a:spcPct val="83000"/>
              </a:lnSpc>
              <a:spcBef>
                <a:spcPts val="0"/>
              </a:spcBef>
              <a:spcAft>
                <a:spcPts val="0"/>
              </a:spcAft>
              <a:buNone/>
              <a:defRPr sz="2000" b="0">
                <a:solidFill>
                  <a:schemeClr val="accent2"/>
                </a:solidFill>
              </a:defRPr>
            </a:lvl3pPr>
            <a:lvl4pPr marL="0" indent="0">
              <a:lnSpc>
                <a:spcPct val="83000"/>
              </a:lnSpc>
              <a:spcBef>
                <a:spcPts val="0"/>
              </a:spcBef>
              <a:spcAft>
                <a:spcPts val="0"/>
              </a:spcAft>
              <a:buNone/>
              <a:defRPr sz="2000" b="0">
                <a:solidFill>
                  <a:schemeClr val="bg1"/>
                </a:solidFill>
              </a:defRPr>
            </a:lvl4pPr>
            <a:lvl5pPr marL="0" indent="0">
              <a:lnSpc>
                <a:spcPct val="83000"/>
              </a:lnSpc>
              <a:spcBef>
                <a:spcPts val="0"/>
              </a:spcBef>
              <a:spcAft>
                <a:spcPts val="0"/>
              </a:spcAft>
              <a:buNone/>
              <a:defRPr sz="1600" b="0">
                <a:solidFill>
                  <a:schemeClr val="accent2"/>
                </a:solidFill>
              </a:defRPr>
            </a:lvl5pPr>
          </a:lstStyle>
          <a:p>
            <a:pPr lvl="0"/>
            <a:r>
              <a:rPr lang="en-US"/>
              <a:t>Click to edit Master text </a:t>
            </a:r>
          </a:p>
          <a:p>
            <a:pPr lvl="1"/>
            <a:r>
              <a:rPr lang="en-US"/>
              <a:t>Second level</a:t>
            </a:r>
          </a:p>
          <a:p>
            <a:pPr lvl="2"/>
            <a:r>
              <a:rPr lang="en-US"/>
              <a:t>Third level</a:t>
            </a:r>
          </a:p>
          <a:p>
            <a:pPr lvl="3"/>
            <a:r>
              <a:rPr lang="en-US"/>
              <a:t>Fourth level</a:t>
            </a:r>
          </a:p>
          <a:p>
            <a:pPr lvl="4"/>
            <a:r>
              <a:rPr lang="en-US"/>
              <a:t>Fifth level</a:t>
            </a:r>
          </a:p>
        </p:txBody>
      </p:sp>
      <p:sp>
        <p:nvSpPr>
          <p:cNvPr id="9" name="Text Placeholder 13">
            <a:extLst>
              <a:ext uri="{FF2B5EF4-FFF2-40B4-BE49-F238E27FC236}">
                <a16:creationId xmlns:a16="http://schemas.microsoft.com/office/drawing/2014/main" id="{14DA9FAD-BC21-F35B-6992-1D72712226B8}"/>
              </a:ext>
            </a:extLst>
          </p:cNvPr>
          <p:cNvSpPr>
            <a:spLocks noGrp="1"/>
          </p:cNvSpPr>
          <p:nvPr>
            <p:ph type="body" sz="quarter" idx="17"/>
          </p:nvPr>
        </p:nvSpPr>
        <p:spPr>
          <a:xfrm>
            <a:off x="8889999" y="1833562"/>
            <a:ext cx="2824164" cy="2100263"/>
          </a:xfrm>
          <a:solidFill>
            <a:schemeClr val="tx2"/>
          </a:solidFill>
        </p:spPr>
        <p:txBody>
          <a:bodyPr lIns="252000" tIns="306000" rIns="72000">
            <a:noAutofit/>
          </a:bodyPr>
          <a:lstStyle>
            <a:lvl1pPr>
              <a:lnSpc>
                <a:spcPct val="83000"/>
              </a:lnSpc>
              <a:spcBef>
                <a:spcPts val="0"/>
              </a:spcBef>
              <a:spcAft>
                <a:spcPts val="0"/>
              </a:spcAft>
              <a:defRPr sz="2400" b="0">
                <a:solidFill>
                  <a:schemeClr val="accent2"/>
                </a:solidFill>
              </a:defRPr>
            </a:lvl1pPr>
            <a:lvl2pPr>
              <a:lnSpc>
                <a:spcPct val="83000"/>
              </a:lnSpc>
              <a:spcBef>
                <a:spcPts val="0"/>
              </a:spcBef>
              <a:spcAft>
                <a:spcPts val="0"/>
              </a:spcAft>
              <a:defRPr sz="2400" b="0">
                <a:solidFill>
                  <a:schemeClr val="bg1"/>
                </a:solidFill>
              </a:defRPr>
            </a:lvl2pPr>
            <a:lvl3pPr marL="0" indent="0">
              <a:lnSpc>
                <a:spcPct val="83000"/>
              </a:lnSpc>
              <a:spcBef>
                <a:spcPts val="0"/>
              </a:spcBef>
              <a:spcAft>
                <a:spcPts val="0"/>
              </a:spcAft>
              <a:buNone/>
              <a:defRPr sz="2000" b="0">
                <a:solidFill>
                  <a:schemeClr val="accent2"/>
                </a:solidFill>
              </a:defRPr>
            </a:lvl3pPr>
            <a:lvl4pPr marL="0" indent="0">
              <a:lnSpc>
                <a:spcPct val="83000"/>
              </a:lnSpc>
              <a:spcBef>
                <a:spcPts val="0"/>
              </a:spcBef>
              <a:spcAft>
                <a:spcPts val="0"/>
              </a:spcAft>
              <a:buNone/>
              <a:defRPr sz="2000" b="0">
                <a:solidFill>
                  <a:schemeClr val="bg1"/>
                </a:solidFill>
              </a:defRPr>
            </a:lvl4pPr>
            <a:lvl5pPr marL="0" indent="0">
              <a:lnSpc>
                <a:spcPct val="83000"/>
              </a:lnSpc>
              <a:spcBef>
                <a:spcPts val="0"/>
              </a:spcBef>
              <a:spcAft>
                <a:spcPts val="0"/>
              </a:spcAft>
              <a:buNone/>
              <a:defRPr sz="1600" b="0">
                <a:solidFill>
                  <a:schemeClr val="accent2"/>
                </a:solidFill>
              </a:defRPr>
            </a:lvl5pPr>
          </a:lstStyle>
          <a:p>
            <a:pPr lvl="0"/>
            <a:r>
              <a:rPr lang="en-US"/>
              <a:t>Click to edit Master text </a:t>
            </a:r>
          </a:p>
          <a:p>
            <a:pPr lvl="1"/>
            <a:r>
              <a:rPr lang="en-US"/>
              <a:t>Second level</a:t>
            </a:r>
          </a:p>
          <a:p>
            <a:pPr lvl="2"/>
            <a:r>
              <a:rPr lang="en-US"/>
              <a:t>Third level</a:t>
            </a:r>
          </a:p>
          <a:p>
            <a:pPr lvl="3"/>
            <a:r>
              <a:rPr lang="en-US"/>
              <a:t>Fourth level</a:t>
            </a:r>
          </a:p>
          <a:p>
            <a:pPr lvl="4"/>
            <a:r>
              <a:rPr lang="en-US"/>
              <a:t>Fifth level</a:t>
            </a:r>
          </a:p>
        </p:txBody>
      </p:sp>
      <p:sp>
        <p:nvSpPr>
          <p:cNvPr id="13" name="Text Placeholder 13">
            <a:extLst>
              <a:ext uri="{FF2B5EF4-FFF2-40B4-BE49-F238E27FC236}">
                <a16:creationId xmlns:a16="http://schemas.microsoft.com/office/drawing/2014/main" id="{8DD44697-CE37-9795-183A-47CDD6DE0307}"/>
              </a:ext>
            </a:extLst>
          </p:cNvPr>
          <p:cNvSpPr>
            <a:spLocks noGrp="1"/>
          </p:cNvSpPr>
          <p:nvPr>
            <p:ph type="body" sz="quarter" idx="18"/>
          </p:nvPr>
        </p:nvSpPr>
        <p:spPr>
          <a:xfrm>
            <a:off x="479424" y="3933825"/>
            <a:ext cx="2824164" cy="2119312"/>
          </a:xfrm>
          <a:solidFill>
            <a:schemeClr val="accent2"/>
          </a:solidFill>
        </p:spPr>
        <p:txBody>
          <a:bodyPr lIns="252000" tIns="306000" rIns="72000">
            <a:noAutofit/>
          </a:bodyPr>
          <a:lstStyle>
            <a:lvl1pPr>
              <a:lnSpc>
                <a:spcPct val="83000"/>
              </a:lnSpc>
              <a:spcBef>
                <a:spcPts val="0"/>
              </a:spcBef>
              <a:spcAft>
                <a:spcPts val="0"/>
              </a:spcAft>
              <a:defRPr sz="2400" b="0">
                <a:solidFill>
                  <a:schemeClr val="tx2"/>
                </a:solidFill>
              </a:defRPr>
            </a:lvl1pPr>
            <a:lvl2pPr>
              <a:lnSpc>
                <a:spcPct val="83000"/>
              </a:lnSpc>
              <a:spcBef>
                <a:spcPts val="0"/>
              </a:spcBef>
              <a:spcAft>
                <a:spcPts val="0"/>
              </a:spcAft>
              <a:defRPr sz="2400" b="0">
                <a:solidFill>
                  <a:schemeClr val="bg1"/>
                </a:solidFill>
              </a:defRPr>
            </a:lvl2pPr>
            <a:lvl3pPr marL="0" indent="0">
              <a:lnSpc>
                <a:spcPct val="83000"/>
              </a:lnSpc>
              <a:spcBef>
                <a:spcPts val="0"/>
              </a:spcBef>
              <a:spcAft>
                <a:spcPts val="0"/>
              </a:spcAft>
              <a:buNone/>
              <a:defRPr sz="2000" b="0">
                <a:solidFill>
                  <a:schemeClr val="tx2"/>
                </a:solidFill>
              </a:defRPr>
            </a:lvl3pPr>
            <a:lvl4pPr marL="0" indent="0">
              <a:lnSpc>
                <a:spcPct val="83000"/>
              </a:lnSpc>
              <a:spcBef>
                <a:spcPts val="0"/>
              </a:spcBef>
              <a:spcAft>
                <a:spcPts val="0"/>
              </a:spcAft>
              <a:buNone/>
              <a:defRPr sz="2000" b="0">
                <a:solidFill>
                  <a:schemeClr val="bg1"/>
                </a:solidFill>
              </a:defRPr>
            </a:lvl4pPr>
            <a:lvl5pPr marL="0" indent="0">
              <a:lnSpc>
                <a:spcPct val="83000"/>
              </a:lnSpc>
              <a:spcBef>
                <a:spcPts val="0"/>
              </a:spcBef>
              <a:spcAft>
                <a:spcPts val="0"/>
              </a:spcAft>
              <a:buNone/>
              <a:defRPr sz="1600" b="0">
                <a:solidFill>
                  <a:schemeClr val="tx2"/>
                </a:solidFill>
              </a:defRPr>
            </a:lvl5pPr>
          </a:lstStyle>
          <a:p>
            <a:pPr lvl="0"/>
            <a:r>
              <a:rPr lang="en-US"/>
              <a:t>Click to edit Master text </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2BF162E5-57ED-F9AE-2FEE-BE98F3F4F2AD}"/>
              </a:ext>
            </a:extLst>
          </p:cNvPr>
          <p:cNvSpPr>
            <a:spLocks noGrp="1"/>
          </p:cNvSpPr>
          <p:nvPr>
            <p:ph type="dt" sz="half" idx="10"/>
          </p:nvPr>
        </p:nvSpPr>
        <p:spPr/>
        <p:txBody>
          <a:bodyPr/>
          <a:lstStyle/>
          <a:p>
            <a:r>
              <a:rPr lang="en-US" dirty="0"/>
              <a:t>© 2022 </a:t>
            </a:r>
            <a:r>
              <a:rPr lang="en-US" dirty="0" err="1"/>
              <a:t>Gentari</a:t>
            </a:r>
            <a:r>
              <a:rPr lang="en-US" dirty="0"/>
              <a:t>     |</a:t>
            </a:r>
          </a:p>
        </p:txBody>
      </p:sp>
      <p:sp>
        <p:nvSpPr>
          <p:cNvPr id="4" name="Footer Placeholder 3">
            <a:extLst>
              <a:ext uri="{FF2B5EF4-FFF2-40B4-BE49-F238E27FC236}">
                <a16:creationId xmlns:a16="http://schemas.microsoft.com/office/drawing/2014/main" id="{B89AC8C4-C114-8A68-7568-6A94679A188C}"/>
              </a:ext>
            </a:extLst>
          </p:cNvPr>
          <p:cNvSpPr>
            <a:spLocks noGrp="1"/>
          </p:cNvSpPr>
          <p:nvPr>
            <p:ph type="ftr" sz="quarter" idx="11"/>
            <p:custDataLst>
              <p:tags r:id="rId1"/>
            </p:custDataLst>
          </p:nvPr>
        </p:nvSpPr>
        <p:spPr>
          <a:xfrm>
            <a:off x="4763" y="6399344"/>
            <a:ext cx="12192000" cy="365125"/>
          </a:xfrm>
        </p:spPr>
        <p:txBody>
          <a:bodyPr/>
          <a:lstStyle>
            <a:lvl1pPr algn="l">
              <a:defRPr lang="en-US" sz="600" b="0" i="0" u="none">
                <a:solidFill>
                  <a:srgbClr val="000000"/>
                </a:solidFill>
                <a:latin typeface="Verdana" panose="020B0604030504040204" pitchFamily="34" charset="0"/>
              </a:defRPr>
            </a:lvl1pPr>
          </a:lstStyle>
          <a:p>
            <a:r>
              <a:rPr lang="en-US" dirty="0"/>
              <a:t>Open</a:t>
            </a:r>
          </a:p>
        </p:txBody>
      </p:sp>
      <p:sp>
        <p:nvSpPr>
          <p:cNvPr id="5" name="Slide Number Placeholder 4">
            <a:extLst>
              <a:ext uri="{FF2B5EF4-FFF2-40B4-BE49-F238E27FC236}">
                <a16:creationId xmlns:a16="http://schemas.microsoft.com/office/drawing/2014/main" id="{566E26B3-3A36-3D5F-1DEF-A91D45183D6A}"/>
              </a:ext>
            </a:extLst>
          </p:cNvPr>
          <p:cNvSpPr>
            <a:spLocks noGrp="1"/>
          </p:cNvSpPr>
          <p:nvPr>
            <p:ph type="sldNum" sz="quarter" idx="12"/>
          </p:nvPr>
        </p:nvSpPr>
        <p:spPr/>
        <p:txBody>
          <a:bodyPr/>
          <a:lstStyle/>
          <a:p>
            <a:fld id="{FACE06D7-9D1D-468A-BD40-EBBB2E332F1A}" type="slidenum">
              <a:rPr lang="en-US" smtClean="0"/>
              <a:t>‹#›</a:t>
            </a:fld>
            <a:endParaRPr lang="en-US"/>
          </a:p>
        </p:txBody>
      </p:sp>
      <p:sp>
        <p:nvSpPr>
          <p:cNvPr id="8" name="Text Placeholder 2">
            <a:extLst>
              <a:ext uri="{FF2B5EF4-FFF2-40B4-BE49-F238E27FC236}">
                <a16:creationId xmlns:a16="http://schemas.microsoft.com/office/drawing/2014/main" id="{95720577-2BA4-B5C6-2973-F8A0E6A2242F}"/>
              </a:ext>
            </a:extLst>
          </p:cNvPr>
          <p:cNvSpPr>
            <a:spLocks noGrp="1"/>
          </p:cNvSpPr>
          <p:nvPr>
            <p:ph type="body" idx="1"/>
          </p:nvPr>
        </p:nvSpPr>
        <p:spPr>
          <a:xfrm>
            <a:off x="476249" y="932830"/>
            <a:ext cx="11236327" cy="753095"/>
          </a:xfrm>
        </p:spPr>
        <p:txBody>
          <a:bodyPr anchor="t" anchorCtr="0">
            <a:normAutofit/>
          </a:bodyPr>
          <a:lstStyle>
            <a:lvl1pPr marL="0" indent="0">
              <a:lnSpc>
                <a:spcPct val="100000"/>
              </a:lnSpc>
              <a:spcBef>
                <a:spcPts val="0"/>
              </a:spcBef>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Picture Placeholder 9">
            <a:extLst>
              <a:ext uri="{FF2B5EF4-FFF2-40B4-BE49-F238E27FC236}">
                <a16:creationId xmlns:a16="http://schemas.microsoft.com/office/drawing/2014/main" id="{D96511E3-1669-916A-1DD7-3B3E24E55F72}"/>
              </a:ext>
            </a:extLst>
          </p:cNvPr>
          <p:cNvSpPr>
            <a:spLocks noGrp="1"/>
          </p:cNvSpPr>
          <p:nvPr>
            <p:ph type="pic" sz="quarter" idx="13"/>
          </p:nvPr>
        </p:nvSpPr>
        <p:spPr>
          <a:xfrm>
            <a:off x="479425" y="1838326"/>
            <a:ext cx="2808000" cy="2095500"/>
          </a:xfrm>
        </p:spPr>
        <p:txBody>
          <a:bodyPr/>
          <a:lstStyle/>
          <a:p>
            <a:endParaRPr lang="en-US"/>
          </a:p>
        </p:txBody>
      </p:sp>
      <p:sp>
        <p:nvSpPr>
          <p:cNvPr id="11" name="Picture Placeholder 9">
            <a:extLst>
              <a:ext uri="{FF2B5EF4-FFF2-40B4-BE49-F238E27FC236}">
                <a16:creationId xmlns:a16="http://schemas.microsoft.com/office/drawing/2014/main" id="{1C793F54-1A30-4A21-F068-F41C4493386E}"/>
              </a:ext>
            </a:extLst>
          </p:cNvPr>
          <p:cNvSpPr>
            <a:spLocks noGrp="1"/>
          </p:cNvSpPr>
          <p:nvPr>
            <p:ph type="pic" sz="quarter" idx="14"/>
          </p:nvPr>
        </p:nvSpPr>
        <p:spPr>
          <a:xfrm>
            <a:off x="6099007" y="1838326"/>
            <a:ext cx="2808000" cy="2095499"/>
          </a:xfrm>
        </p:spPr>
        <p:txBody>
          <a:bodyPr/>
          <a:lstStyle/>
          <a:p>
            <a:endParaRPr lang="en-US"/>
          </a:p>
        </p:txBody>
      </p:sp>
      <p:sp>
        <p:nvSpPr>
          <p:cNvPr id="12" name="Picture Placeholder 9">
            <a:extLst>
              <a:ext uri="{FF2B5EF4-FFF2-40B4-BE49-F238E27FC236}">
                <a16:creationId xmlns:a16="http://schemas.microsoft.com/office/drawing/2014/main" id="{95A8A346-7294-9300-E949-6C6806650FBB}"/>
              </a:ext>
            </a:extLst>
          </p:cNvPr>
          <p:cNvSpPr>
            <a:spLocks noGrp="1"/>
          </p:cNvSpPr>
          <p:nvPr>
            <p:ph type="pic" sz="quarter" idx="15"/>
          </p:nvPr>
        </p:nvSpPr>
        <p:spPr>
          <a:xfrm>
            <a:off x="3289216" y="3933825"/>
            <a:ext cx="2808000" cy="2124073"/>
          </a:xfrm>
        </p:spPr>
        <p:txBody>
          <a:bodyPr/>
          <a:lstStyle/>
          <a:p>
            <a:endParaRPr lang="en-US"/>
          </a:p>
        </p:txBody>
      </p:sp>
      <p:sp>
        <p:nvSpPr>
          <p:cNvPr id="16" name="Picture Placeholder 9">
            <a:extLst>
              <a:ext uri="{FF2B5EF4-FFF2-40B4-BE49-F238E27FC236}">
                <a16:creationId xmlns:a16="http://schemas.microsoft.com/office/drawing/2014/main" id="{11523A90-B24D-0375-BF37-9DF5C6D957C7}"/>
              </a:ext>
            </a:extLst>
          </p:cNvPr>
          <p:cNvSpPr>
            <a:spLocks noGrp="1"/>
          </p:cNvSpPr>
          <p:nvPr>
            <p:ph type="pic" sz="quarter" idx="20"/>
          </p:nvPr>
        </p:nvSpPr>
        <p:spPr>
          <a:xfrm>
            <a:off x="8908799" y="3933825"/>
            <a:ext cx="2808000" cy="2124073"/>
          </a:xfrm>
        </p:spPr>
        <p:txBody>
          <a:bodyPr/>
          <a:lstStyle/>
          <a:p>
            <a:endParaRPr lang="en-US"/>
          </a:p>
        </p:txBody>
      </p:sp>
      <p:sp>
        <p:nvSpPr>
          <p:cNvPr id="17" name="Title 16">
            <a:extLst>
              <a:ext uri="{FF2B5EF4-FFF2-40B4-BE49-F238E27FC236}">
                <a16:creationId xmlns:a16="http://schemas.microsoft.com/office/drawing/2014/main" id="{369797D2-9E8D-1F02-1703-6F91B85DC344}"/>
              </a:ext>
            </a:extLst>
          </p:cNvPr>
          <p:cNvSpPr>
            <a:spLocks noGrp="1"/>
          </p:cNvSpPr>
          <p:nvPr>
            <p:ph type="title"/>
          </p:nvPr>
        </p:nvSpPr>
        <p:spPr>
          <a:xfrm>
            <a:off x="479424" y="388941"/>
            <a:ext cx="11237375" cy="543890"/>
          </a:xfrm>
        </p:spPr>
        <p:txBody>
          <a:bodyPr/>
          <a:lstStyle/>
          <a:p>
            <a:r>
              <a:rPr lang="en-US"/>
              <a:t>Click to edit Master title style</a:t>
            </a:r>
          </a:p>
        </p:txBody>
      </p:sp>
    </p:spTree>
    <p:extLst>
      <p:ext uri="{BB962C8B-B14F-4D97-AF65-F5344CB8AC3E}">
        <p14:creationId xmlns:p14="http://schemas.microsoft.com/office/powerpoint/2010/main" val="9399816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Only" preserve="1">
  <p:cSld name="1_Title Only">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8A71-4AD9-0E05-BE56-3AAF87B0561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BF162E5-57ED-F9AE-2FEE-BE98F3F4F2AD}"/>
              </a:ext>
            </a:extLst>
          </p:cNvPr>
          <p:cNvSpPr>
            <a:spLocks noGrp="1"/>
          </p:cNvSpPr>
          <p:nvPr>
            <p:ph type="dt" sz="half" idx="10"/>
          </p:nvPr>
        </p:nvSpPr>
        <p:spPr/>
        <p:txBody>
          <a:bodyPr/>
          <a:lstStyle/>
          <a:p>
            <a:r>
              <a:rPr lang="en-US"/>
              <a:t>© 2022 Gentari     |</a:t>
            </a:r>
          </a:p>
        </p:txBody>
      </p:sp>
      <p:sp>
        <p:nvSpPr>
          <p:cNvPr id="4" name="Footer Placeholder 3">
            <a:extLst>
              <a:ext uri="{FF2B5EF4-FFF2-40B4-BE49-F238E27FC236}">
                <a16:creationId xmlns:a16="http://schemas.microsoft.com/office/drawing/2014/main" id="{B89AC8C4-C114-8A68-7568-6A94679A188C}"/>
              </a:ext>
            </a:extLst>
          </p:cNvPr>
          <p:cNvSpPr>
            <a:spLocks noGrp="1"/>
          </p:cNvSpPr>
          <p:nvPr>
            <p:ph type="ftr" sz="quarter" idx="11"/>
            <p:custDataLst>
              <p:tags r:id="rId1"/>
            </p:custDataLst>
          </p:nvPr>
        </p:nvSpPr>
        <p:spPr>
          <a:xfrm>
            <a:off x="0" y="6404106"/>
            <a:ext cx="12192000" cy="365125"/>
          </a:xfrm>
        </p:spPr>
        <p:txBody>
          <a:bodyPr/>
          <a:lstStyle>
            <a:lvl1pPr algn="l">
              <a:defRPr lang="en-US" sz="600" b="0" i="0" u="none">
                <a:solidFill>
                  <a:srgbClr val="000000"/>
                </a:solidFill>
                <a:latin typeface="Verdana" panose="020B0604030504040204" pitchFamily="34" charset="0"/>
              </a:defRPr>
            </a:lvl1pPr>
          </a:lstStyle>
          <a:p>
            <a:r>
              <a:rPr lang="en-US"/>
              <a:t>Open</a:t>
            </a:r>
          </a:p>
        </p:txBody>
      </p:sp>
      <p:sp>
        <p:nvSpPr>
          <p:cNvPr id="5" name="Slide Number Placeholder 4">
            <a:extLst>
              <a:ext uri="{FF2B5EF4-FFF2-40B4-BE49-F238E27FC236}">
                <a16:creationId xmlns:a16="http://schemas.microsoft.com/office/drawing/2014/main" id="{566E26B3-3A36-3D5F-1DEF-A91D45183D6A}"/>
              </a:ext>
            </a:extLst>
          </p:cNvPr>
          <p:cNvSpPr>
            <a:spLocks noGrp="1"/>
          </p:cNvSpPr>
          <p:nvPr>
            <p:ph type="sldNum" sz="quarter" idx="12"/>
          </p:nvPr>
        </p:nvSpPr>
        <p:spPr/>
        <p:txBody>
          <a:bodyPr/>
          <a:lstStyle/>
          <a:p>
            <a:fld id="{FACE06D7-9D1D-468A-BD40-EBBB2E332F1A}" type="slidenum">
              <a:rPr lang="en-US" smtClean="0"/>
              <a:t>‹#›</a:t>
            </a:fld>
            <a:endParaRPr lang="en-US"/>
          </a:p>
        </p:txBody>
      </p:sp>
      <p:pic>
        <p:nvPicPr>
          <p:cNvPr id="7" name="Graphic 6">
            <a:extLst>
              <a:ext uri="{FF2B5EF4-FFF2-40B4-BE49-F238E27FC236}">
                <a16:creationId xmlns:a16="http://schemas.microsoft.com/office/drawing/2014/main" id="{640C0027-57DE-8547-B97E-9025EE766D5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56608" y="6328428"/>
            <a:ext cx="303492" cy="332082"/>
          </a:xfrm>
          <a:prstGeom prst="rect">
            <a:avLst/>
          </a:prstGeom>
        </p:spPr>
      </p:pic>
    </p:spTree>
    <p:extLst>
      <p:ext uri="{BB962C8B-B14F-4D97-AF65-F5344CB8AC3E}">
        <p14:creationId xmlns:p14="http://schemas.microsoft.com/office/powerpoint/2010/main" val="4190886616"/>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0A20B1-EAF5-5702-25A3-0B2E63D9E4F5}"/>
              </a:ext>
            </a:extLst>
          </p:cNvPr>
          <p:cNvSpPr>
            <a:spLocks noGrp="1"/>
          </p:cNvSpPr>
          <p:nvPr>
            <p:ph type="dt" sz="half" idx="10"/>
          </p:nvPr>
        </p:nvSpPr>
        <p:spPr/>
        <p:txBody>
          <a:bodyPr/>
          <a:lstStyle/>
          <a:p>
            <a:r>
              <a:rPr lang="en-US"/>
              <a:t>© 2022 Gentari     |</a:t>
            </a:r>
          </a:p>
        </p:txBody>
      </p:sp>
      <p:sp>
        <p:nvSpPr>
          <p:cNvPr id="3" name="Footer Placeholder 2">
            <a:extLst>
              <a:ext uri="{FF2B5EF4-FFF2-40B4-BE49-F238E27FC236}">
                <a16:creationId xmlns:a16="http://schemas.microsoft.com/office/drawing/2014/main" id="{7E16B8AD-BFFD-D139-2AD0-F7B845E22155}"/>
              </a:ext>
            </a:extLst>
          </p:cNvPr>
          <p:cNvSpPr>
            <a:spLocks noGrp="1"/>
          </p:cNvSpPr>
          <p:nvPr>
            <p:ph type="ftr" sz="quarter" idx="11"/>
            <p:custDataLst>
              <p:tags r:id="rId1"/>
            </p:custDataLst>
          </p:nvPr>
        </p:nvSpPr>
        <p:spPr>
          <a:xfrm>
            <a:off x="0" y="6404106"/>
            <a:ext cx="12192000" cy="365125"/>
          </a:xfrm>
        </p:spPr>
        <p:txBody>
          <a:bodyPr/>
          <a:lstStyle>
            <a:lvl1pPr algn="l">
              <a:defRPr lang="en-US" sz="600" b="0" i="0" u="none">
                <a:solidFill>
                  <a:srgbClr val="000000"/>
                </a:solidFill>
                <a:latin typeface="Verdana" panose="020B0604030504040204" pitchFamily="34" charset="0"/>
              </a:defRPr>
            </a:lvl1pPr>
          </a:lstStyle>
          <a:p>
            <a:r>
              <a:rPr lang="en-US"/>
              <a:t>Open</a:t>
            </a:r>
          </a:p>
        </p:txBody>
      </p:sp>
      <p:sp>
        <p:nvSpPr>
          <p:cNvPr id="4" name="Slide Number Placeholder 3">
            <a:extLst>
              <a:ext uri="{FF2B5EF4-FFF2-40B4-BE49-F238E27FC236}">
                <a16:creationId xmlns:a16="http://schemas.microsoft.com/office/drawing/2014/main" id="{25613859-47AD-0E73-17C4-371F70CE5322}"/>
              </a:ext>
            </a:extLst>
          </p:cNvPr>
          <p:cNvSpPr>
            <a:spLocks noGrp="1"/>
          </p:cNvSpPr>
          <p:nvPr>
            <p:ph type="sldNum" sz="quarter" idx="12"/>
          </p:nvPr>
        </p:nvSpPr>
        <p:spPr/>
        <p:txBody>
          <a:bodyPr/>
          <a:lstStyle/>
          <a:p>
            <a:fld id="{FACE06D7-9D1D-468A-BD40-EBBB2E332F1A}" type="slidenum">
              <a:rPr lang="en-US" smtClean="0"/>
              <a:t>‹#›</a:t>
            </a:fld>
            <a:endParaRPr lang="en-US"/>
          </a:p>
        </p:txBody>
      </p:sp>
    </p:spTree>
    <p:extLst>
      <p:ext uri="{BB962C8B-B14F-4D97-AF65-F5344CB8AC3E}">
        <p14:creationId xmlns:p14="http://schemas.microsoft.com/office/powerpoint/2010/main" val="3595088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hank You">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85ECE-E50E-521C-1AD8-B0562D2BE4C8}"/>
              </a:ext>
            </a:extLst>
          </p:cNvPr>
          <p:cNvSpPr>
            <a:spLocks noGrp="1"/>
          </p:cNvSpPr>
          <p:nvPr>
            <p:ph type="ctrTitle" hasCustomPrompt="1"/>
          </p:nvPr>
        </p:nvSpPr>
        <p:spPr>
          <a:xfrm>
            <a:off x="377825" y="2573823"/>
            <a:ext cx="6410325" cy="1449957"/>
          </a:xfrm>
        </p:spPr>
        <p:txBody>
          <a:bodyPr lIns="0" anchor="b">
            <a:normAutofit/>
          </a:bodyPr>
          <a:lstStyle>
            <a:lvl1pPr algn="l">
              <a:defRPr sz="5300" spc="-70" baseline="0">
                <a:solidFill>
                  <a:schemeClr val="tx1"/>
                </a:solidFill>
              </a:defRPr>
            </a:lvl1pPr>
          </a:lstStyle>
          <a:p>
            <a:r>
              <a:rPr lang="en-US"/>
              <a:t>Insert title here</a:t>
            </a:r>
          </a:p>
        </p:txBody>
      </p:sp>
      <p:pic>
        <p:nvPicPr>
          <p:cNvPr id="10" name="Graphic 9">
            <a:extLst>
              <a:ext uri="{FF2B5EF4-FFF2-40B4-BE49-F238E27FC236}">
                <a16:creationId xmlns:a16="http://schemas.microsoft.com/office/drawing/2014/main" id="{4C0BD3C7-2306-F347-9FC7-A0575E6DED1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04536" y="482376"/>
            <a:ext cx="1831768" cy="1246620"/>
          </a:xfrm>
          <a:prstGeom prst="rect">
            <a:avLst/>
          </a:prstGeom>
        </p:spPr>
      </p:pic>
      <p:pic>
        <p:nvPicPr>
          <p:cNvPr id="5" name="Picture 10">
            <a:extLst>
              <a:ext uri="{FF2B5EF4-FFF2-40B4-BE49-F238E27FC236}">
                <a16:creationId xmlns:a16="http://schemas.microsoft.com/office/drawing/2014/main" id="{46575C7D-5DCE-32EC-661C-9D1080800397}"/>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t="7197" r="28764" b="10468"/>
          <a:stretch/>
        </p:blipFill>
        <p:spPr>
          <a:xfrm>
            <a:off x="6258533" y="0"/>
            <a:ext cx="5933467" cy="6858000"/>
          </a:xfrm>
          <a:prstGeom prst="rect">
            <a:avLst/>
          </a:prstGeom>
        </p:spPr>
      </p:pic>
      <p:sp>
        <p:nvSpPr>
          <p:cNvPr id="7" name="Text Placeholder 2">
            <a:extLst>
              <a:ext uri="{FF2B5EF4-FFF2-40B4-BE49-F238E27FC236}">
                <a16:creationId xmlns:a16="http://schemas.microsoft.com/office/drawing/2014/main" id="{5EB24E2A-20EC-183E-2534-705C573125F0}"/>
              </a:ext>
            </a:extLst>
          </p:cNvPr>
          <p:cNvSpPr>
            <a:spLocks noGrp="1"/>
          </p:cNvSpPr>
          <p:nvPr>
            <p:ph type="body" idx="1"/>
          </p:nvPr>
        </p:nvSpPr>
        <p:spPr>
          <a:xfrm>
            <a:off x="371474" y="5911090"/>
            <a:ext cx="6029324" cy="731010"/>
          </a:xfrm>
        </p:spPr>
        <p:txBody>
          <a:bodyPr anchor="t" anchorCtr="0">
            <a:normAutofit/>
          </a:bodyPr>
          <a:lstStyle>
            <a:lvl1pPr marL="0" indent="0">
              <a:lnSpc>
                <a:spcPct val="100000"/>
              </a:lnSpc>
              <a:spcBef>
                <a:spcPts val="0"/>
              </a:spcBef>
              <a:spcAft>
                <a:spcPts val="0"/>
              </a:spcAft>
              <a:buNone/>
              <a:defRPr sz="12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2901198361"/>
      </p:ext>
    </p:extLst>
  </p:cSld>
  <p:clrMapOvr>
    <a:overrideClrMapping bg1="dk1" tx1="lt1" bg2="dk2" tx2="lt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hank You white">
    <p:bg>
      <p:bgPr>
        <a:solidFill>
          <a:schemeClr val="bg1"/>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4C0BD3C7-2306-F347-9FC7-A0575E6DED1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04536" y="482376"/>
            <a:ext cx="1831768" cy="1246619"/>
          </a:xfrm>
          <a:prstGeom prst="rect">
            <a:avLst/>
          </a:prstGeom>
        </p:spPr>
      </p:pic>
      <p:pic>
        <p:nvPicPr>
          <p:cNvPr id="13" name="Picture 10">
            <a:extLst>
              <a:ext uri="{FF2B5EF4-FFF2-40B4-BE49-F238E27FC236}">
                <a16:creationId xmlns:a16="http://schemas.microsoft.com/office/drawing/2014/main" id="{30E93A53-680F-DA47-B35D-A860D07C1C3F}"/>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t="7197" r="28764" b="10468"/>
          <a:stretch/>
        </p:blipFill>
        <p:spPr>
          <a:xfrm>
            <a:off x="6258533" y="0"/>
            <a:ext cx="5933467" cy="6858000"/>
          </a:xfrm>
          <a:prstGeom prst="rect">
            <a:avLst/>
          </a:prstGeom>
        </p:spPr>
      </p:pic>
      <p:sp>
        <p:nvSpPr>
          <p:cNvPr id="2" name="Title 1">
            <a:extLst>
              <a:ext uri="{FF2B5EF4-FFF2-40B4-BE49-F238E27FC236}">
                <a16:creationId xmlns:a16="http://schemas.microsoft.com/office/drawing/2014/main" id="{AF865EC5-CF44-C947-4C8E-9DBDEC9C0711}"/>
              </a:ext>
            </a:extLst>
          </p:cNvPr>
          <p:cNvSpPr>
            <a:spLocks noGrp="1"/>
          </p:cNvSpPr>
          <p:nvPr>
            <p:ph type="ctrTitle" hasCustomPrompt="1"/>
          </p:nvPr>
        </p:nvSpPr>
        <p:spPr>
          <a:xfrm>
            <a:off x="377825" y="2573823"/>
            <a:ext cx="6410325" cy="1449957"/>
          </a:xfrm>
        </p:spPr>
        <p:txBody>
          <a:bodyPr lIns="0" anchor="b">
            <a:normAutofit/>
          </a:bodyPr>
          <a:lstStyle>
            <a:lvl1pPr algn="l">
              <a:defRPr sz="5300" spc="-70" baseline="0">
                <a:solidFill>
                  <a:schemeClr val="tx2"/>
                </a:solidFill>
              </a:defRPr>
            </a:lvl1pPr>
          </a:lstStyle>
          <a:p>
            <a:r>
              <a:rPr lang="en-US"/>
              <a:t>Insert title here</a:t>
            </a:r>
          </a:p>
        </p:txBody>
      </p:sp>
      <p:sp>
        <p:nvSpPr>
          <p:cNvPr id="7" name="Text Placeholder 2">
            <a:extLst>
              <a:ext uri="{FF2B5EF4-FFF2-40B4-BE49-F238E27FC236}">
                <a16:creationId xmlns:a16="http://schemas.microsoft.com/office/drawing/2014/main" id="{4A195E09-B588-EC1B-9DE7-C58ABA73A132}"/>
              </a:ext>
            </a:extLst>
          </p:cNvPr>
          <p:cNvSpPr>
            <a:spLocks noGrp="1"/>
          </p:cNvSpPr>
          <p:nvPr>
            <p:ph type="body" idx="1"/>
          </p:nvPr>
        </p:nvSpPr>
        <p:spPr>
          <a:xfrm>
            <a:off x="371474" y="5911090"/>
            <a:ext cx="6029324" cy="731010"/>
          </a:xfrm>
        </p:spPr>
        <p:txBody>
          <a:bodyPr anchor="t" anchorCtr="0">
            <a:normAutofit/>
          </a:bodyPr>
          <a:lstStyle>
            <a:lvl1pPr marL="0" indent="0">
              <a:lnSpc>
                <a:spcPct val="100000"/>
              </a:lnSpc>
              <a:spcBef>
                <a:spcPts val="0"/>
              </a:spcBef>
              <a:spcAft>
                <a:spcPts val="0"/>
              </a:spcAft>
              <a:buNone/>
              <a:defRPr sz="12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22081244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ext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5734" y="376702"/>
            <a:ext cx="11040533" cy="744146"/>
          </a:xfrm>
        </p:spPr>
        <p:txBody>
          <a:bodyPr/>
          <a:lstStyle/>
          <a:p>
            <a:r>
              <a:rPr lang="en-GB"/>
              <a:t>Insert header keeping to a maximum of two lines</a:t>
            </a:r>
            <a:endParaRPr lang="en-US"/>
          </a:p>
        </p:txBody>
      </p:sp>
      <p:sp>
        <p:nvSpPr>
          <p:cNvPr id="8" name="TextBox 7">
            <a:extLst>
              <a:ext uri="{FF2B5EF4-FFF2-40B4-BE49-F238E27FC236}">
                <a16:creationId xmlns:a16="http://schemas.microsoft.com/office/drawing/2014/main" id="{45DD160B-CBC5-B34B-BE0E-799A8F8DFB60}"/>
              </a:ext>
            </a:extLst>
          </p:cNvPr>
          <p:cNvSpPr txBox="1"/>
          <p:nvPr userDrawn="1"/>
        </p:nvSpPr>
        <p:spPr>
          <a:xfrm>
            <a:off x="7941851" y="6345444"/>
            <a:ext cx="3384947" cy="253916"/>
          </a:xfrm>
          <a:prstGeom prst="rect">
            <a:avLst/>
          </a:prstGeom>
          <a:noFill/>
        </p:spPr>
        <p:txBody>
          <a:bodyPr wrap="square" r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chemeClr val="tx2"/>
                </a:solidFill>
                <a:effectLst/>
                <a:uLnTx/>
                <a:uFillTx/>
                <a:latin typeface="Verdana"/>
                <a:ea typeface="+mn-ea"/>
                <a:cs typeface="+mn-cs"/>
              </a:rPr>
              <a:t>© 2023 Gentari </a:t>
            </a:r>
            <a:r>
              <a:rPr kumimoji="0" lang="pt" sz="800" b="0" i="0" u="none" strike="noStrike" kern="1200" cap="none" spc="0" normalizeH="0" baseline="0" noProof="0">
                <a:ln>
                  <a:noFill/>
                </a:ln>
                <a:solidFill>
                  <a:schemeClr val="tx2"/>
                </a:solidFill>
                <a:effectLst/>
                <a:uLnTx/>
                <a:uFillTx/>
                <a:latin typeface="Arial" panose="020B0604020202020204" pitchFamily="34" charset="0"/>
                <a:ea typeface="+mn-ea"/>
                <a:cs typeface="Arial" panose="020B0604020202020204" pitchFamily="34" charset="0"/>
              </a:rPr>
              <a:t>|</a:t>
            </a:r>
            <a:endParaRPr kumimoji="0" lang="en-US" sz="800" b="0" i="0" u="none" strike="noStrike" kern="1200" cap="none" spc="0" normalizeH="0" baseline="0" noProof="0">
              <a:ln>
                <a:noFill/>
              </a:ln>
              <a:solidFill>
                <a:schemeClr val="tx2"/>
              </a:solidFill>
              <a:effectLst/>
              <a:uLnTx/>
              <a:uFillTx/>
              <a:latin typeface="Arial" panose="020B0604020202020204" pitchFamily="34" charset="0"/>
              <a:ea typeface="+mn-ea"/>
              <a:cs typeface="Arial" panose="020B0604020202020204" pitchFamily="34" charset="0"/>
            </a:endParaRPr>
          </a:p>
        </p:txBody>
      </p:sp>
      <p:sp>
        <p:nvSpPr>
          <p:cNvPr id="9" name="Slide Number Placeholder 5">
            <a:extLst>
              <a:ext uri="{FF2B5EF4-FFF2-40B4-BE49-F238E27FC236}">
                <a16:creationId xmlns:a16="http://schemas.microsoft.com/office/drawing/2014/main" id="{DB778110-4AE8-2C45-B79C-9F68FCEA23CA}"/>
              </a:ext>
            </a:extLst>
          </p:cNvPr>
          <p:cNvSpPr>
            <a:spLocks noGrp="1"/>
          </p:cNvSpPr>
          <p:nvPr>
            <p:ph type="sldNum" sz="quarter" idx="4"/>
          </p:nvPr>
        </p:nvSpPr>
        <p:spPr>
          <a:xfrm>
            <a:off x="11326798" y="6305507"/>
            <a:ext cx="316967" cy="293853"/>
          </a:xfrm>
          <a:prstGeom prst="rect">
            <a:avLst/>
          </a:prstGeom>
        </p:spPr>
        <p:txBody>
          <a:bodyPr vert="horz" lIns="0" tIns="0" rIns="0" bIns="0" rtlCol="0" anchor="ctr"/>
          <a:lstStyle>
            <a:lvl1pPr algn="r">
              <a:defRPr sz="800">
                <a:solidFill>
                  <a:schemeClr val="tx2"/>
                </a:solidFill>
                <a:latin typeface="Arial" panose="020B0604020202020204" pitchFamily="34" charset="0"/>
                <a:cs typeface="Arial" panose="020B0604020202020204" pitchFamily="34" charset="0"/>
              </a:defRPr>
            </a:lvl1pPr>
          </a:lstStyle>
          <a:p>
            <a:pPr>
              <a:defRPr/>
            </a:pPr>
            <a:fld id="{FACE06D7-9D1D-468A-BD40-EBBB2E332F1A}" type="slidenum">
              <a:rPr lang="en-US" sz="1050" smtClean="0">
                <a:latin typeface="Verdana"/>
                <a:cs typeface="+mn-cs"/>
              </a:rPr>
              <a:pPr>
                <a:defRPr/>
              </a:pPr>
              <a:t>‹#›</a:t>
            </a:fld>
            <a:endParaRPr lang="en-US"/>
          </a:p>
        </p:txBody>
      </p:sp>
      <p:sp>
        <p:nvSpPr>
          <p:cNvPr id="11" name="Text Placeholder 14">
            <a:extLst>
              <a:ext uri="{FF2B5EF4-FFF2-40B4-BE49-F238E27FC236}">
                <a16:creationId xmlns:a16="http://schemas.microsoft.com/office/drawing/2014/main" id="{6917BEC2-45FB-5A4F-B8E7-668ABD1CB750}"/>
              </a:ext>
            </a:extLst>
          </p:cNvPr>
          <p:cNvSpPr>
            <a:spLocks noGrp="1"/>
          </p:cNvSpPr>
          <p:nvPr>
            <p:ph type="body" sz="quarter" idx="10" hasCustomPrompt="1"/>
          </p:nvPr>
        </p:nvSpPr>
        <p:spPr>
          <a:xfrm>
            <a:off x="568224" y="1306800"/>
            <a:ext cx="11048043" cy="4838400"/>
          </a:xfrm>
        </p:spPr>
        <p:txBody>
          <a:bodyPr>
            <a:noAutofit/>
          </a:bodyPr>
          <a:lstStyle>
            <a:lvl1pPr marL="0" indent="0">
              <a:lnSpc>
                <a:spcPct val="100000"/>
              </a:lnSpc>
              <a:spcBef>
                <a:spcPts val="0"/>
              </a:spcBef>
              <a:buNone/>
              <a:defRPr sz="1600">
                <a:solidFill>
                  <a:schemeClr val="tx1"/>
                </a:solidFill>
              </a:defRPr>
            </a:lvl1pPr>
          </a:lstStyle>
          <a:p>
            <a:pPr marL="0" indent="0">
              <a:lnSpc>
                <a:spcPct val="100000"/>
              </a:lnSpc>
              <a:buNone/>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a:p>
            <a:pPr marL="0" indent="0">
              <a:lnSpc>
                <a:spcPct val="100000"/>
              </a:lnSpc>
              <a:buNone/>
            </a:pPr>
            <a:endParaRPr lang="en-US"/>
          </a:p>
          <a:p>
            <a:pPr marL="0" indent="0">
              <a:lnSpc>
                <a:spcPct val="100000"/>
              </a:lnSpc>
              <a:buNone/>
            </a:pPr>
            <a:r>
              <a:rPr lang="en-US"/>
              <a:t>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r>
              <a:rPr lang="en-US" err="1"/>
              <a:t>Excepteur</a:t>
            </a:r>
            <a:r>
              <a:rPr lang="en-US"/>
              <a:t> </a:t>
            </a:r>
            <a:r>
              <a:rPr lang="en-US" err="1"/>
              <a:t>sint</a:t>
            </a:r>
            <a:r>
              <a:rPr lang="en-US"/>
              <a:t> </a:t>
            </a:r>
            <a:r>
              <a:rPr lang="en-US" err="1"/>
              <a:t>occaecat</a:t>
            </a:r>
            <a:r>
              <a:rPr lang="en-US"/>
              <a:t> </a:t>
            </a:r>
            <a:r>
              <a:rPr lang="en-US" err="1"/>
              <a:t>cupidatat</a:t>
            </a:r>
            <a:r>
              <a:rPr lang="en-US"/>
              <a:t> non </a:t>
            </a:r>
            <a:r>
              <a:rPr lang="en-US" err="1"/>
              <a:t>proident</a:t>
            </a:r>
            <a:r>
              <a:rPr lang="en-US"/>
              <a:t>, sunt in culpa qui official </a:t>
            </a:r>
            <a:r>
              <a:rPr lang="en-US" err="1"/>
              <a:t>deserunt</a:t>
            </a:r>
            <a:r>
              <a:rPr lang="en-US"/>
              <a:t> </a:t>
            </a:r>
            <a:r>
              <a:rPr lang="en-US" err="1"/>
              <a:t>mollit</a:t>
            </a:r>
            <a:r>
              <a:rPr lang="en-US"/>
              <a:t> </a:t>
            </a:r>
            <a:r>
              <a:rPr lang="en-US" err="1"/>
              <a:t>anim</a:t>
            </a:r>
            <a:r>
              <a:rPr lang="en-US"/>
              <a:t> id </a:t>
            </a:r>
            <a:r>
              <a:rPr lang="en-US" err="1"/>
              <a:t>est</a:t>
            </a:r>
            <a:r>
              <a:rPr lang="en-US"/>
              <a:t> </a:t>
            </a:r>
            <a:r>
              <a:rPr lang="en-US" err="1"/>
              <a:t>laborum</a:t>
            </a:r>
            <a:r>
              <a:rPr lang="en-US"/>
              <a:t>.</a:t>
            </a:r>
          </a:p>
        </p:txBody>
      </p:sp>
    </p:spTree>
    <p:extLst>
      <p:ext uri="{BB962C8B-B14F-4D97-AF65-F5344CB8AC3E}">
        <p14:creationId xmlns:p14="http://schemas.microsoft.com/office/powerpoint/2010/main" val="35478337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ags" Target="../tags/tag2.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7" name="Group 16" hidden="1">
            <a:extLst>
              <a:ext uri="{FF2B5EF4-FFF2-40B4-BE49-F238E27FC236}">
                <a16:creationId xmlns:a16="http://schemas.microsoft.com/office/drawing/2014/main" id="{6AAFF3F1-E5E8-106A-5D64-0815792FF9D9}"/>
              </a:ext>
            </a:extLst>
          </p:cNvPr>
          <p:cNvGrpSpPr/>
          <p:nvPr userDrawn="1"/>
        </p:nvGrpSpPr>
        <p:grpSpPr>
          <a:xfrm>
            <a:off x="0" y="-102394"/>
            <a:ext cx="12192000" cy="52388"/>
            <a:chOff x="0" y="-102394"/>
            <a:chExt cx="12192000" cy="52388"/>
          </a:xfrm>
        </p:grpSpPr>
        <p:sp>
          <p:nvSpPr>
            <p:cNvPr id="10" name="Rectangle 9">
              <a:extLst>
                <a:ext uri="{FF2B5EF4-FFF2-40B4-BE49-F238E27FC236}">
                  <a16:creationId xmlns:a16="http://schemas.microsoft.com/office/drawing/2014/main" id="{97C9B1B1-C3A2-DC1E-9968-906A904247CD}"/>
                </a:ext>
              </a:extLst>
            </p:cNvPr>
            <p:cNvSpPr/>
            <p:nvPr userDrawn="1"/>
          </p:nvSpPr>
          <p:spPr>
            <a:xfrm>
              <a:off x="6006525" y="-102394"/>
              <a:ext cx="180000" cy="523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80A0872-CF6B-4D0C-4130-5BC32036EAD7}"/>
                </a:ext>
              </a:extLst>
            </p:cNvPr>
            <p:cNvSpPr/>
            <p:nvPr userDrawn="1"/>
          </p:nvSpPr>
          <p:spPr>
            <a:xfrm>
              <a:off x="3151387" y="-102394"/>
              <a:ext cx="180000" cy="523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506F85E-CA2B-8435-6E17-B4B127D5A51B}"/>
                </a:ext>
              </a:extLst>
            </p:cNvPr>
            <p:cNvSpPr/>
            <p:nvPr userDrawn="1"/>
          </p:nvSpPr>
          <p:spPr>
            <a:xfrm>
              <a:off x="0" y="-102394"/>
              <a:ext cx="476250" cy="523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2E5FB90-BA6E-A18C-F3AF-C29AA9297415}"/>
                </a:ext>
              </a:extLst>
            </p:cNvPr>
            <p:cNvSpPr/>
            <p:nvPr userDrawn="1"/>
          </p:nvSpPr>
          <p:spPr>
            <a:xfrm>
              <a:off x="8861663" y="-102394"/>
              <a:ext cx="180000" cy="523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CE8C4A6-BFC8-9751-9D22-2321C8C55080}"/>
                </a:ext>
              </a:extLst>
            </p:cNvPr>
            <p:cNvSpPr/>
            <p:nvPr userDrawn="1"/>
          </p:nvSpPr>
          <p:spPr>
            <a:xfrm>
              <a:off x="11716800" y="-95726"/>
              <a:ext cx="475200"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Placeholder 1">
            <a:extLst>
              <a:ext uri="{FF2B5EF4-FFF2-40B4-BE49-F238E27FC236}">
                <a16:creationId xmlns:a16="http://schemas.microsoft.com/office/drawing/2014/main" id="{8DBD7576-DEEF-3914-68D6-5CE93F962AA7}"/>
              </a:ext>
            </a:extLst>
          </p:cNvPr>
          <p:cNvSpPr>
            <a:spLocks noGrp="1"/>
          </p:cNvSpPr>
          <p:nvPr>
            <p:ph type="title"/>
          </p:nvPr>
        </p:nvSpPr>
        <p:spPr>
          <a:xfrm>
            <a:off x="479424" y="388940"/>
            <a:ext cx="11237375" cy="1325563"/>
          </a:xfrm>
          <a:prstGeom prst="rect">
            <a:avLst/>
          </a:prstGeom>
        </p:spPr>
        <p:txBody>
          <a:bodyPr vert="horz" lIns="0" tIns="0" rIns="0" bIns="0" rtlCol="0" anchor="t" anchorCtr="0">
            <a:noAutofit/>
          </a:bodyPr>
          <a:lstStyle/>
          <a:p>
            <a:r>
              <a:rPr lang="en-US"/>
              <a:t>Click to edit Master title style</a:t>
            </a:r>
          </a:p>
        </p:txBody>
      </p:sp>
      <p:sp>
        <p:nvSpPr>
          <p:cNvPr id="3" name="Text Placeholder 2">
            <a:extLst>
              <a:ext uri="{FF2B5EF4-FFF2-40B4-BE49-F238E27FC236}">
                <a16:creationId xmlns:a16="http://schemas.microsoft.com/office/drawing/2014/main" id="{0F7E36B9-7A50-DB8A-4F7E-7346D1E876B8}"/>
              </a:ext>
            </a:extLst>
          </p:cNvPr>
          <p:cNvSpPr>
            <a:spLocks noGrp="1"/>
          </p:cNvSpPr>
          <p:nvPr>
            <p:ph type="body" idx="1"/>
          </p:nvPr>
        </p:nvSpPr>
        <p:spPr>
          <a:xfrm>
            <a:off x="476250" y="1838325"/>
            <a:ext cx="11240549" cy="4214813"/>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p>
        </p:txBody>
      </p:sp>
      <p:sp>
        <p:nvSpPr>
          <p:cNvPr id="4" name="Date Placeholder 3">
            <a:extLst>
              <a:ext uri="{FF2B5EF4-FFF2-40B4-BE49-F238E27FC236}">
                <a16:creationId xmlns:a16="http://schemas.microsoft.com/office/drawing/2014/main" id="{273BDC23-922C-1B11-6338-3F5D1170D1D8}"/>
              </a:ext>
            </a:extLst>
          </p:cNvPr>
          <p:cNvSpPr>
            <a:spLocks noGrp="1"/>
          </p:cNvSpPr>
          <p:nvPr>
            <p:ph type="dt" sz="half" idx="2"/>
          </p:nvPr>
        </p:nvSpPr>
        <p:spPr>
          <a:xfrm>
            <a:off x="8515516" y="6404106"/>
            <a:ext cx="3029083" cy="365125"/>
          </a:xfrm>
          <a:prstGeom prst="rect">
            <a:avLst/>
          </a:prstGeom>
        </p:spPr>
        <p:txBody>
          <a:bodyPr vert="horz" lIns="0" tIns="0" rIns="0" bIns="0" rtlCol="0" anchor="ctr"/>
          <a:lstStyle>
            <a:lvl1pPr algn="r">
              <a:defRPr sz="1050">
                <a:solidFill>
                  <a:schemeClr val="tx2"/>
                </a:solidFill>
              </a:defRPr>
            </a:lvl1pPr>
          </a:lstStyle>
          <a:p>
            <a:r>
              <a:rPr lang="en-US" dirty="0"/>
              <a:t>© 2022 </a:t>
            </a:r>
            <a:r>
              <a:rPr lang="en-US" dirty="0" err="1"/>
              <a:t>Gentari</a:t>
            </a:r>
            <a:r>
              <a:rPr lang="en-US" dirty="0"/>
              <a:t>     |</a:t>
            </a:r>
          </a:p>
        </p:txBody>
      </p:sp>
      <p:sp>
        <p:nvSpPr>
          <p:cNvPr id="5" name="Footer Placeholder 4">
            <a:extLst>
              <a:ext uri="{FF2B5EF4-FFF2-40B4-BE49-F238E27FC236}">
                <a16:creationId xmlns:a16="http://schemas.microsoft.com/office/drawing/2014/main" id="{5CB35955-633A-6C46-5D6C-C4C8AFCDE908}"/>
              </a:ext>
            </a:extLst>
          </p:cNvPr>
          <p:cNvSpPr>
            <a:spLocks noGrp="1"/>
          </p:cNvSpPr>
          <p:nvPr>
            <p:ph type="ftr" sz="quarter" idx="3"/>
            <p:custDataLst>
              <p:tags r:id="rId25"/>
            </p:custDataLst>
          </p:nvPr>
        </p:nvSpPr>
        <p:spPr>
          <a:xfrm>
            <a:off x="0" y="6404106"/>
            <a:ext cx="12192000" cy="365125"/>
          </a:xfrm>
          <a:prstGeom prst="rect">
            <a:avLst/>
          </a:prstGeom>
        </p:spPr>
        <p:txBody>
          <a:bodyPr vert="horz" lIns="0" tIns="0" rIns="0" bIns="0" rtlCol="0" anchor="ctr"/>
          <a:lstStyle>
            <a:lvl1pPr algn="l">
              <a:defRPr lang="en-US" sz="600" b="0" i="0" u="none">
                <a:solidFill>
                  <a:srgbClr val="000000"/>
                </a:solidFill>
                <a:latin typeface="Verdana" panose="020B0604030504040204" pitchFamily="34" charset="0"/>
              </a:defRPr>
            </a:lvl1pPr>
          </a:lstStyle>
          <a:p>
            <a:r>
              <a:rPr lang="en-US"/>
              <a:t>Open</a:t>
            </a:r>
          </a:p>
        </p:txBody>
      </p:sp>
      <p:sp>
        <p:nvSpPr>
          <p:cNvPr id="6" name="Slide Number Placeholder 5">
            <a:extLst>
              <a:ext uri="{FF2B5EF4-FFF2-40B4-BE49-F238E27FC236}">
                <a16:creationId xmlns:a16="http://schemas.microsoft.com/office/drawing/2014/main" id="{EBBBCCB7-D16D-2167-E185-09082816CBB1}"/>
              </a:ext>
            </a:extLst>
          </p:cNvPr>
          <p:cNvSpPr>
            <a:spLocks noGrp="1"/>
          </p:cNvSpPr>
          <p:nvPr>
            <p:ph type="sldNum" sz="quarter" idx="4"/>
          </p:nvPr>
        </p:nvSpPr>
        <p:spPr>
          <a:xfrm>
            <a:off x="11379201" y="6404106"/>
            <a:ext cx="473074" cy="365125"/>
          </a:xfrm>
          <a:prstGeom prst="rect">
            <a:avLst/>
          </a:prstGeom>
        </p:spPr>
        <p:txBody>
          <a:bodyPr vert="horz" lIns="0" tIns="0" rIns="0" bIns="0" rtlCol="0" anchor="ctr"/>
          <a:lstStyle>
            <a:lvl1pPr algn="r">
              <a:defRPr sz="1050">
                <a:solidFill>
                  <a:schemeClr val="tx2"/>
                </a:solidFill>
              </a:defRPr>
            </a:lvl1pPr>
          </a:lstStyle>
          <a:p>
            <a:fld id="{FACE06D7-9D1D-468A-BD40-EBBB2E332F1A}" type="slidenum">
              <a:rPr lang="en-US" smtClean="0"/>
              <a:pPr/>
              <a:t>‹#›</a:t>
            </a:fld>
            <a:endParaRPr lang="en-US"/>
          </a:p>
        </p:txBody>
      </p:sp>
      <p:pic>
        <p:nvPicPr>
          <p:cNvPr id="18" name="Graphic 17">
            <a:extLst>
              <a:ext uri="{FF2B5EF4-FFF2-40B4-BE49-F238E27FC236}">
                <a16:creationId xmlns:a16="http://schemas.microsoft.com/office/drawing/2014/main" id="{A342DD96-87BC-7641-AF6E-9E4FED5AB075}"/>
              </a:ext>
            </a:extLst>
          </p:cNvPr>
          <p:cNvPicPr>
            <a:picLocks noChangeAspect="1"/>
          </p:cNvPicPr>
          <p:nvPr userDrawn="1"/>
        </p:nvPicPr>
        <p:blipFill>
          <a:blip r:embed="rId26">
            <a:extLst>
              <a:ext uri="{28A0092B-C50C-407E-A947-70E740481C1C}">
                <a14:useLocalDpi xmlns:a14="http://schemas.microsoft.com/office/drawing/2010/main" val="0"/>
              </a:ext>
              <a:ext uri="{96DAC541-7B7A-43D3-8B79-37D633B846F1}">
                <asvg:svgBlip xmlns:asvg="http://schemas.microsoft.com/office/drawing/2016/SVG/main" r:embed="rId27"/>
              </a:ext>
            </a:extLst>
          </a:blip>
          <a:stretch>
            <a:fillRect/>
          </a:stretch>
        </p:blipFill>
        <p:spPr>
          <a:xfrm>
            <a:off x="356608" y="6328428"/>
            <a:ext cx="303492" cy="332082"/>
          </a:xfrm>
          <a:prstGeom prst="rect">
            <a:avLst/>
          </a:prstGeom>
        </p:spPr>
      </p:pic>
      <p:sp>
        <p:nvSpPr>
          <p:cNvPr id="8" name="TextBox 7">
            <a:extLst>
              <a:ext uri="{FF2B5EF4-FFF2-40B4-BE49-F238E27FC236}">
                <a16:creationId xmlns:a16="http://schemas.microsoft.com/office/drawing/2014/main" id="{37F7FFDA-BDAC-3441-84C1-E3C6D8C0B9D1}"/>
              </a:ext>
            </a:extLst>
          </p:cNvPr>
          <p:cNvSpPr txBox="1"/>
          <p:nvPr>
            <p:extLst>
              <p:ext uri="{1162E1C5-73C7-4A58-AE30-91384D911F3F}">
                <p184:classification xmlns:p184="http://schemas.microsoft.com/office/powerpoint/2018/4/main" xmlns="" val="hdr"/>
              </p:ext>
            </p:extLst>
          </p:nvPr>
        </p:nvSpPr>
        <p:spPr>
          <a:xfrm>
            <a:off x="5915787" y="63500"/>
            <a:ext cx="388938" cy="152400"/>
          </a:xfrm>
          <a:prstGeom prst="rect">
            <a:avLst/>
          </a:prstGeom>
        </p:spPr>
        <p:txBody>
          <a:bodyPr horzOverflow="overflow" lIns="0" tIns="0" rIns="0" bIns="0">
            <a:spAutoFit/>
          </a:bodyPr>
          <a:lstStyle/>
          <a:p>
            <a:pPr algn="l"/>
            <a:r>
              <a:rPr lang="en-IN" sz="1000">
                <a:solidFill>
                  <a:srgbClr val="0078D7">
                    <a:alpha val="50000"/>
                  </a:srgbClr>
                </a:solidFill>
                <a:latin typeface="Calibri" panose="020F0502020204030204" pitchFamily="34" charset="0"/>
                <a:ea typeface="Calibri" panose="020F0502020204030204" pitchFamily="34" charset="0"/>
                <a:cs typeface="Calibri" panose="020F0502020204030204" pitchFamily="34" charset="0"/>
              </a:rPr>
              <a:t>[Open]</a:t>
            </a:r>
          </a:p>
        </p:txBody>
      </p:sp>
    </p:spTree>
    <p:extLst>
      <p:ext uri="{BB962C8B-B14F-4D97-AF65-F5344CB8AC3E}">
        <p14:creationId xmlns:p14="http://schemas.microsoft.com/office/powerpoint/2010/main" val="2878441674"/>
      </p:ext>
    </p:extLst>
  </p:cSld>
  <p:clrMap bg1="lt1" tx1="dk1" bg2="lt2" tx2="dk2" accent1="accent1" accent2="accent2" accent3="accent3" accent4="accent4" accent5="accent5" accent6="accent6" hlink="hlink" folHlink="folHlink"/>
  <p:sldLayoutIdLst>
    <p:sldLayoutId id="2147483661" r:id="rId1"/>
    <p:sldLayoutId id="2147483673" r:id="rId2"/>
    <p:sldLayoutId id="2147483674" r:id="rId3"/>
    <p:sldLayoutId id="2147483675" r:id="rId4"/>
    <p:sldLayoutId id="2147483677" r:id="rId5"/>
    <p:sldLayoutId id="2147483662" r:id="rId6"/>
    <p:sldLayoutId id="2147483663" r:id="rId7"/>
    <p:sldLayoutId id="2147483678" r:id="rId8"/>
    <p:sldLayoutId id="2147483679" r:id="rId9"/>
    <p:sldLayoutId id="2147483683" r:id="rId10"/>
    <p:sldLayoutId id="2147483664" r:id="rId11"/>
    <p:sldLayoutId id="2147483665" r:id="rId12"/>
    <p:sldLayoutId id="2147483666" r:id="rId13"/>
    <p:sldLayoutId id="2147483682" r:id="rId14"/>
    <p:sldLayoutId id="2147483685" r:id="rId15"/>
    <p:sldLayoutId id="2147483684" r:id="rId16"/>
    <p:sldLayoutId id="2147483680" r:id="rId17"/>
    <p:sldLayoutId id="2147483681" r:id="rId18"/>
    <p:sldLayoutId id="2147483672" r:id="rId19"/>
    <p:sldLayoutId id="2147483667" r:id="rId20"/>
    <p:sldLayoutId id="2147483686" r:id="rId21"/>
    <p:sldLayoutId id="2147483688" r:id="rId22"/>
    <p:sldLayoutId id="2147483691" r:id="rId23"/>
  </p:sldLayoutIdLst>
  <p:hf hdr="0"/>
  <p:txStyles>
    <p:titleStyle>
      <a:lvl1pPr algn="l" defTabSz="914400" rtl="0" eaLnBrk="1" latinLnBrk="0" hangingPunct="1">
        <a:lnSpc>
          <a:spcPct val="90000"/>
        </a:lnSpc>
        <a:spcBef>
          <a:spcPct val="0"/>
        </a:spcBef>
        <a:buNone/>
        <a:defRPr sz="4100" kern="1200">
          <a:solidFill>
            <a:schemeClr val="tx2"/>
          </a:solidFill>
          <a:latin typeface="+mj-lt"/>
          <a:ea typeface="+mj-ea"/>
          <a:cs typeface="+mj-cs"/>
        </a:defRPr>
      </a:lvl1pPr>
    </p:titleStyle>
    <p:bodyStyle>
      <a:lvl1pPr marL="0" indent="0" algn="l" defTabSz="914400" rtl="0" eaLnBrk="1" latinLnBrk="0" hangingPunct="1">
        <a:lnSpc>
          <a:spcPct val="100000"/>
        </a:lnSpc>
        <a:spcBef>
          <a:spcPts val="1800"/>
        </a:spcBef>
        <a:spcAft>
          <a:spcPts val="1000"/>
        </a:spcAft>
        <a:buFont typeface="Arial" panose="020B0604020202020204" pitchFamily="34" charset="0"/>
        <a:buNone/>
        <a:defRPr sz="1600" b="1" kern="1200">
          <a:solidFill>
            <a:schemeClr val="tx2"/>
          </a:solidFill>
          <a:latin typeface="+mn-lt"/>
          <a:ea typeface="+mn-ea"/>
          <a:cs typeface="+mn-cs"/>
        </a:defRPr>
      </a:lvl1pPr>
      <a:lvl2pPr marL="6350" indent="0" algn="l" defTabSz="914400" rtl="0" eaLnBrk="1" latinLnBrk="0" hangingPunct="1">
        <a:lnSpc>
          <a:spcPct val="100000"/>
        </a:lnSpc>
        <a:spcBef>
          <a:spcPts val="0"/>
        </a:spcBef>
        <a:spcAft>
          <a:spcPts val="1200"/>
        </a:spcAft>
        <a:buFont typeface="Arial" panose="020B0604020202020204" pitchFamily="34" charset="0"/>
        <a:buNone/>
        <a:tabLst/>
        <a:defRPr sz="1600" kern="1200">
          <a:solidFill>
            <a:schemeClr val="tx2"/>
          </a:solidFill>
          <a:latin typeface="+mn-lt"/>
          <a:ea typeface="+mn-ea"/>
          <a:cs typeface="+mn-cs"/>
        </a:defRPr>
      </a:lvl2pPr>
      <a:lvl3pPr marL="266700" indent="-266700" algn="l" defTabSz="914400" rtl="0" eaLnBrk="1" latinLnBrk="0" hangingPunct="1">
        <a:lnSpc>
          <a:spcPct val="100000"/>
        </a:lnSpc>
        <a:spcBef>
          <a:spcPts val="0"/>
        </a:spcBef>
        <a:spcAft>
          <a:spcPts val="1200"/>
        </a:spcAft>
        <a:buFont typeface="Arial" panose="020B0604020202020204" pitchFamily="34" charset="0"/>
        <a:buChar char="●"/>
        <a:tabLst/>
        <a:defRPr sz="1600" kern="1200">
          <a:solidFill>
            <a:schemeClr val="tx2"/>
          </a:solidFill>
          <a:latin typeface="+mn-lt"/>
          <a:ea typeface="+mn-ea"/>
          <a:cs typeface="+mn-cs"/>
        </a:defRPr>
      </a:lvl3pPr>
      <a:lvl4pPr marL="541338" indent="-273050" algn="l" defTabSz="914400" rtl="0" eaLnBrk="1" latinLnBrk="0" hangingPunct="1">
        <a:lnSpc>
          <a:spcPct val="100000"/>
        </a:lnSpc>
        <a:spcBef>
          <a:spcPts val="500"/>
        </a:spcBef>
        <a:buFont typeface="Arial" panose="020B0604020202020204" pitchFamily="34" charset="0"/>
        <a:buChar char="●"/>
        <a:tabLst/>
        <a:defRPr sz="1600" kern="1200">
          <a:solidFill>
            <a:schemeClr val="tx2"/>
          </a:solidFill>
          <a:latin typeface="+mn-lt"/>
          <a:ea typeface="+mn-ea"/>
          <a:cs typeface="+mn-cs"/>
        </a:defRPr>
      </a:lvl4pPr>
      <a:lvl5pPr marL="808038" indent="-266700" algn="l" defTabSz="914400" rtl="0" eaLnBrk="1" latinLnBrk="0" hangingPunct="1">
        <a:lnSpc>
          <a:spcPct val="100000"/>
        </a:lnSpc>
        <a:spcBef>
          <a:spcPts val="500"/>
        </a:spcBef>
        <a:buFont typeface="Arial" panose="020B0604020202020204" pitchFamily="34" charset="0"/>
        <a:buChar char="●"/>
        <a:tabLst/>
        <a:defRPr sz="1600" kern="1200">
          <a:solidFill>
            <a:schemeClr val="tx2"/>
          </a:solidFill>
          <a:latin typeface="+mn-lt"/>
          <a:ea typeface="+mn-ea"/>
          <a:cs typeface="+mn-cs"/>
        </a:defRPr>
      </a:lvl5pPr>
      <a:lvl6pPr marL="6350" indent="0" algn="l" defTabSz="914400" rtl="0" eaLnBrk="1" latinLnBrk="0" hangingPunct="1">
        <a:lnSpc>
          <a:spcPct val="100000"/>
        </a:lnSpc>
        <a:spcBef>
          <a:spcPts val="500"/>
        </a:spcBef>
        <a:buFont typeface="Arial" panose="020B0604020202020204" pitchFamily="34" charset="0"/>
        <a:buNone/>
        <a:tabLst/>
        <a:defRPr sz="1200" b="1" kern="1200">
          <a:solidFill>
            <a:schemeClr val="tx1"/>
          </a:solidFill>
          <a:latin typeface="+mn-lt"/>
          <a:ea typeface="+mn-ea"/>
          <a:cs typeface="+mn-cs"/>
        </a:defRPr>
      </a:lvl6pPr>
      <a:lvl7pPr marL="6350" indent="0" algn="l" defTabSz="914400" rtl="0" eaLnBrk="1" latinLnBrk="0" hangingPunct="1">
        <a:lnSpc>
          <a:spcPct val="100000"/>
        </a:lnSpc>
        <a:spcBef>
          <a:spcPts val="500"/>
        </a:spcBef>
        <a:buFont typeface="Arial" panose="020B0604020202020204" pitchFamily="34" charset="0"/>
        <a:buNone/>
        <a:tabLst/>
        <a:defRPr sz="1200" kern="1200">
          <a:solidFill>
            <a:schemeClr val="tx1"/>
          </a:solidFill>
          <a:latin typeface="+mn-lt"/>
          <a:ea typeface="+mn-ea"/>
          <a:cs typeface="+mn-cs"/>
        </a:defRPr>
      </a:lvl7pPr>
      <a:lvl8pPr marL="179388" indent="-179388" algn="l" defTabSz="914400" rtl="0" eaLnBrk="1" latinLnBrk="0" hangingPunct="1">
        <a:lnSpc>
          <a:spcPct val="100000"/>
        </a:lnSpc>
        <a:spcBef>
          <a:spcPts val="500"/>
        </a:spcBef>
        <a:buFont typeface="Arial" panose="020B0604020202020204" pitchFamily="34" charset="0"/>
        <a:buChar char="•"/>
        <a:tabLst/>
        <a:defRPr sz="1200" kern="1200">
          <a:solidFill>
            <a:schemeClr val="tx1"/>
          </a:solidFill>
          <a:latin typeface="+mn-lt"/>
          <a:ea typeface="+mn-ea"/>
          <a:cs typeface="+mn-cs"/>
        </a:defRPr>
      </a:lvl8pPr>
      <a:lvl9pPr marL="360363" indent="-188913" algn="l" defTabSz="914400" rtl="0" eaLnBrk="1" latinLnBrk="0" hangingPunct="1">
        <a:lnSpc>
          <a:spcPct val="100000"/>
        </a:lnSpc>
        <a:spcBef>
          <a:spcPts val="500"/>
        </a:spcBef>
        <a:buFont typeface="Arial" panose="020B0604020202020204" pitchFamily="34" charset="0"/>
        <a:buChar char="•"/>
        <a:tabLst/>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783" userDrawn="1">
          <p15:clr>
            <a:srgbClr val="F26B43"/>
          </p15:clr>
        </p15:guide>
        <p15:guide id="3" pos="7379" userDrawn="1">
          <p15:clr>
            <a:srgbClr val="F26B43"/>
          </p15:clr>
        </p15:guide>
        <p15:guide id="5" pos="3840" userDrawn="1">
          <p15:clr>
            <a:srgbClr val="F26B43"/>
          </p15:clr>
        </p15:guide>
        <p15:guide id="6" orient="horz" pos="232" userDrawn="1">
          <p15:clr>
            <a:srgbClr val="F26B43"/>
          </p15:clr>
        </p15:guide>
        <p15:guide id="7" orient="horz" pos="3813" userDrawn="1">
          <p15:clr>
            <a:srgbClr val="F26B43"/>
          </p15:clr>
        </p15:guide>
        <p15:guide id="9" orient="horz" pos="4184" userDrawn="1">
          <p15:clr>
            <a:srgbClr val="F26B43"/>
          </p15:clr>
        </p15:guide>
        <p15:guide id="10" orient="horz" pos="1158" userDrawn="1">
          <p15:clr>
            <a:srgbClr val="F26B43"/>
          </p15:clr>
        </p15:guide>
        <p15:guide id="11" pos="300" userDrawn="1">
          <p15:clr>
            <a:srgbClr val="F26B43"/>
          </p15:clr>
        </p15:guide>
        <p15:guide id="12" pos="1984" userDrawn="1">
          <p15:clr>
            <a:srgbClr val="F26B43"/>
          </p15:clr>
        </p15:guide>
        <p15:guide id="13" pos="3897" userDrawn="1">
          <p15:clr>
            <a:srgbClr val="F26B43"/>
          </p15:clr>
        </p15:guide>
        <p15:guide id="14" pos="5580" userDrawn="1">
          <p15:clr>
            <a:srgbClr val="F26B43"/>
          </p15:clr>
        </p15:guide>
        <p15:guide id="15" pos="5696" userDrawn="1">
          <p15:clr>
            <a:srgbClr val="F26B43"/>
          </p15:clr>
        </p15:guide>
        <p15:guide id="16" pos="2100" userDrawn="1">
          <p15:clr>
            <a:srgbClr val="F26B43"/>
          </p15:clr>
        </p15:guide>
        <p15:guide id="17" orient="horz" pos="2260" userDrawn="1">
          <p15:clr>
            <a:srgbClr val="F26B43"/>
          </p15:clr>
        </p15:guide>
        <p15:guide id="18" orient="horz" pos="2478" userDrawn="1">
          <p15:clr>
            <a:srgbClr val="F26B43"/>
          </p15:clr>
        </p15:guide>
        <p15:guide id="19" pos="234" userDrawn="1">
          <p15:clr>
            <a:srgbClr val="F26B43"/>
          </p15:clr>
        </p15:guide>
        <p15:guide id="20" pos="747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btfpColumnIndicatorGroup2">
            <a:extLst>
              <a:ext uri="{FF2B5EF4-FFF2-40B4-BE49-F238E27FC236}">
                <a16:creationId xmlns:a16="http://schemas.microsoft.com/office/drawing/2014/main" id="{6FA4C04C-D4B2-4A31-BB19-97B797B6BB68}"/>
              </a:ext>
            </a:extLst>
          </p:cNvPr>
          <p:cNvGrpSpPr/>
          <p:nvPr/>
        </p:nvGrpSpPr>
        <p:grpSpPr>
          <a:xfrm>
            <a:off x="0" y="6926580"/>
            <a:ext cx="12192000" cy="137160"/>
            <a:chOff x="0" y="6926580"/>
            <a:chExt cx="12192000" cy="137160"/>
          </a:xfrm>
        </p:grpSpPr>
        <p:sp>
          <p:nvSpPr>
            <p:cNvPr id="23" name="btfpColumnGapBlocker493712">
              <a:extLst>
                <a:ext uri="{FF2B5EF4-FFF2-40B4-BE49-F238E27FC236}">
                  <a16:creationId xmlns:a16="http://schemas.microsoft.com/office/drawing/2014/main" id="{3D5DFE16-759C-4FC0-B4C6-F4F3469197D1}"/>
                </a:ext>
              </a:extLst>
            </p:cNvPr>
            <p:cNvSpPr/>
            <p:nvPr/>
          </p:nvSpPr>
          <p:spPr>
            <a:xfrm>
              <a:off x="11861800" y="6926580"/>
              <a:ext cx="330200" cy="137160"/>
            </a:xfrm>
            <a:prstGeom prst="rect">
              <a:avLst/>
            </a:prstGeom>
            <a:pattFill prst="ltUpDiag">
              <a:fgClr>
                <a:srgbClr val="BBCABA"/>
              </a:fgClr>
              <a:bgClr>
                <a:srgbClr val="FFFFFF"/>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btfpColumnGapBlocker296756">
              <a:extLst>
                <a:ext uri="{FF2B5EF4-FFF2-40B4-BE49-F238E27FC236}">
                  <a16:creationId xmlns:a16="http://schemas.microsoft.com/office/drawing/2014/main" id="{424A2D81-C205-4158-853E-DBE05D9FF7AB}"/>
                </a:ext>
              </a:extLst>
            </p:cNvPr>
            <p:cNvSpPr/>
            <p:nvPr/>
          </p:nvSpPr>
          <p:spPr>
            <a:xfrm>
              <a:off x="0" y="6926580"/>
              <a:ext cx="368300" cy="137160"/>
            </a:xfrm>
            <a:prstGeom prst="rect">
              <a:avLst/>
            </a:prstGeom>
            <a:pattFill prst="ltUpDiag">
              <a:fgClr>
                <a:srgbClr val="BBCABA"/>
              </a:fgClr>
              <a:bgClr>
                <a:srgbClr val="FFFFFF"/>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btfpColumnIndicator719665">
              <a:extLst>
                <a:ext uri="{FF2B5EF4-FFF2-40B4-BE49-F238E27FC236}">
                  <a16:creationId xmlns:a16="http://schemas.microsoft.com/office/drawing/2014/main" id="{8B3CFB86-87C6-4DFB-8577-1204874DF769}"/>
                </a:ext>
              </a:extLst>
            </p:cNvPr>
            <p:cNvCxnSpPr/>
            <p:nvPr/>
          </p:nvCxnSpPr>
          <p:spPr>
            <a:xfrm flipV="1">
              <a:off x="11861800" y="6926580"/>
              <a:ext cx="0" cy="137160"/>
            </a:xfrm>
            <a:prstGeom prst="line">
              <a:avLst/>
            </a:prstGeom>
            <a:ln w="19050" cap="flat" cmpd="sng" algn="ctr">
              <a:solidFill>
                <a:srgbClr val="507867"/>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 name="btfpColumnIndicator809388">
              <a:extLst>
                <a:ext uri="{FF2B5EF4-FFF2-40B4-BE49-F238E27FC236}">
                  <a16:creationId xmlns:a16="http://schemas.microsoft.com/office/drawing/2014/main" id="{3F832022-FF97-440A-AB4D-26218FFD46FA}"/>
                </a:ext>
              </a:extLst>
            </p:cNvPr>
            <p:cNvCxnSpPr/>
            <p:nvPr/>
          </p:nvCxnSpPr>
          <p:spPr>
            <a:xfrm flipV="1">
              <a:off x="368300" y="6926580"/>
              <a:ext cx="0" cy="137160"/>
            </a:xfrm>
            <a:prstGeom prst="line">
              <a:avLst/>
            </a:prstGeom>
            <a:ln w="19050" cap="flat" cmpd="sng" algn="ctr">
              <a:solidFill>
                <a:srgbClr val="507867"/>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24" name="btfpColumnIndicatorGroup1">
            <a:extLst>
              <a:ext uri="{FF2B5EF4-FFF2-40B4-BE49-F238E27FC236}">
                <a16:creationId xmlns:a16="http://schemas.microsoft.com/office/drawing/2014/main" id="{0665DB4D-6B54-437D-8D10-A8A6A6517E73}"/>
              </a:ext>
            </a:extLst>
          </p:cNvPr>
          <p:cNvGrpSpPr/>
          <p:nvPr/>
        </p:nvGrpSpPr>
        <p:grpSpPr>
          <a:xfrm>
            <a:off x="0" y="-205740"/>
            <a:ext cx="12192000" cy="137160"/>
            <a:chOff x="0" y="-205740"/>
            <a:chExt cx="12192000" cy="137160"/>
          </a:xfrm>
        </p:grpSpPr>
        <p:sp>
          <p:nvSpPr>
            <p:cNvPr id="22" name="btfpColumnGapBlocker223280">
              <a:extLst>
                <a:ext uri="{FF2B5EF4-FFF2-40B4-BE49-F238E27FC236}">
                  <a16:creationId xmlns:a16="http://schemas.microsoft.com/office/drawing/2014/main" id="{BA09D17C-527B-4D9D-96FB-4027068D97E6}"/>
                </a:ext>
              </a:extLst>
            </p:cNvPr>
            <p:cNvSpPr/>
            <p:nvPr/>
          </p:nvSpPr>
          <p:spPr>
            <a:xfrm>
              <a:off x="11861800" y="-205740"/>
              <a:ext cx="330200" cy="137160"/>
            </a:xfrm>
            <a:prstGeom prst="rect">
              <a:avLst/>
            </a:prstGeom>
            <a:pattFill prst="ltUpDiag">
              <a:fgClr>
                <a:srgbClr val="BBCABA"/>
              </a:fgClr>
              <a:bgClr>
                <a:srgbClr val="FFFFFF"/>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btfpColumnGapBlocker746367">
              <a:extLst>
                <a:ext uri="{FF2B5EF4-FFF2-40B4-BE49-F238E27FC236}">
                  <a16:creationId xmlns:a16="http://schemas.microsoft.com/office/drawing/2014/main" id="{B1343332-F4B3-4C02-8B63-E9BBF3682FF8}"/>
                </a:ext>
              </a:extLst>
            </p:cNvPr>
            <p:cNvSpPr/>
            <p:nvPr/>
          </p:nvSpPr>
          <p:spPr>
            <a:xfrm>
              <a:off x="0" y="-205740"/>
              <a:ext cx="368300" cy="137160"/>
            </a:xfrm>
            <a:prstGeom prst="rect">
              <a:avLst/>
            </a:prstGeom>
            <a:pattFill prst="ltUpDiag">
              <a:fgClr>
                <a:srgbClr val="BBCABA"/>
              </a:fgClr>
              <a:bgClr>
                <a:srgbClr val="FFFFFF"/>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btfpColumnIndicator159004">
              <a:extLst>
                <a:ext uri="{FF2B5EF4-FFF2-40B4-BE49-F238E27FC236}">
                  <a16:creationId xmlns:a16="http://schemas.microsoft.com/office/drawing/2014/main" id="{18781AED-6B6B-40A0-B680-3653A502B4FE}"/>
                </a:ext>
              </a:extLst>
            </p:cNvPr>
            <p:cNvCxnSpPr/>
            <p:nvPr/>
          </p:nvCxnSpPr>
          <p:spPr>
            <a:xfrm flipV="1">
              <a:off x="11861800" y="-205740"/>
              <a:ext cx="0" cy="137160"/>
            </a:xfrm>
            <a:prstGeom prst="line">
              <a:avLst/>
            </a:prstGeom>
            <a:ln w="19050" cap="flat" cmpd="sng" algn="ctr">
              <a:solidFill>
                <a:srgbClr val="507867"/>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 name="btfpColumnIndicator498460">
              <a:extLst>
                <a:ext uri="{FF2B5EF4-FFF2-40B4-BE49-F238E27FC236}">
                  <a16:creationId xmlns:a16="http://schemas.microsoft.com/office/drawing/2014/main" id="{AE28270C-8630-49BE-BD32-DCE57B7E236B}"/>
                </a:ext>
              </a:extLst>
            </p:cNvPr>
            <p:cNvCxnSpPr/>
            <p:nvPr/>
          </p:nvCxnSpPr>
          <p:spPr>
            <a:xfrm flipV="1">
              <a:off x="368300" y="-205740"/>
              <a:ext cx="0" cy="137160"/>
            </a:xfrm>
            <a:prstGeom prst="line">
              <a:avLst/>
            </a:prstGeom>
            <a:ln w="19050" cap="flat" cmpd="sng" algn="ctr">
              <a:solidFill>
                <a:srgbClr val="507867"/>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3" name="Text Placeholder 11">
            <a:extLst>
              <a:ext uri="{FF2B5EF4-FFF2-40B4-BE49-F238E27FC236}">
                <a16:creationId xmlns:a16="http://schemas.microsoft.com/office/drawing/2014/main" id="{CD3DB89C-A3B0-46B6-BCD1-6DE42FC273B2}"/>
              </a:ext>
            </a:extLst>
          </p:cNvPr>
          <p:cNvSpPr>
            <a:spLocks noGrp="1"/>
          </p:cNvSpPr>
          <p:nvPr>
            <p:ph type="body" sz="quarter" idx="13" hasCustomPrompt="1"/>
          </p:nvPr>
        </p:nvSpPr>
        <p:spPr>
          <a:xfrm>
            <a:off x="371473" y="6081623"/>
            <a:ext cx="7728731" cy="560476"/>
          </a:xfrm>
        </p:spPr>
        <p:txBody>
          <a:bodyPr>
            <a:noAutofit/>
          </a:bodyPr>
          <a:lstStyle>
            <a:lvl1pPr>
              <a:spcBef>
                <a:spcPts val="0"/>
              </a:spcBef>
              <a:defRPr>
                <a:solidFill>
                  <a:schemeClr val="tx1"/>
                </a:solidFill>
              </a:defRPr>
            </a:lvl1pPr>
            <a:lvl2pPr>
              <a:lnSpc>
                <a:spcPct val="100000"/>
              </a:lnSpc>
              <a:spcBef>
                <a:spcPts val="0"/>
              </a:spcBef>
              <a:defRPr sz="1200">
                <a:solidFill>
                  <a:schemeClr val="tx1"/>
                </a:solidFill>
              </a:defRPr>
            </a:lvl2pPr>
            <a:lvl3pPr>
              <a:defRPr>
                <a:solidFill>
                  <a:schemeClr val="bg1"/>
                </a:solidFill>
              </a:defRPr>
            </a:lvl3pPr>
            <a:lvl4pPr>
              <a:defRPr>
                <a:solidFill>
                  <a:schemeClr val="bg1"/>
                </a:solidFill>
              </a:defRPr>
            </a:lvl4pPr>
            <a:lvl5pPr>
              <a:defRPr>
                <a:solidFill>
                  <a:schemeClr val="bg1"/>
                </a:solidFill>
              </a:defRPr>
            </a:lvl5pPr>
          </a:lstStyle>
          <a:p>
            <a:r>
              <a:rPr lang="en-SG" sz="800" b="1" i="0" dirty="0">
                <a:latin typeface="+mj-lt"/>
                <a:cs typeface="Arial" panose="020B0604020202020204" pitchFamily="34" charset="0"/>
              </a:rPr>
              <a:t>©2022 </a:t>
            </a:r>
            <a:r>
              <a:rPr lang="en-SG" sz="800" b="1" i="0" dirty="0" err="1">
                <a:latin typeface="+mj-lt"/>
                <a:cs typeface="Arial" panose="020B0604020202020204" pitchFamily="34" charset="0"/>
              </a:rPr>
              <a:t>Gentari</a:t>
            </a:r>
            <a:r>
              <a:rPr lang="en-SG" sz="800" b="1" i="0" dirty="0">
                <a:latin typeface="+mj-lt"/>
                <a:cs typeface="Arial" panose="020B0604020202020204" pitchFamily="34" charset="0"/>
              </a:rPr>
              <a:t> </a:t>
            </a:r>
            <a:r>
              <a:rPr lang="en-SG" sz="800" b="1" i="0" dirty="0" err="1">
                <a:latin typeface="+mj-lt"/>
                <a:cs typeface="Arial" panose="020B0604020202020204" pitchFamily="34" charset="0"/>
              </a:rPr>
              <a:t>Sdn</a:t>
            </a:r>
            <a:r>
              <a:rPr lang="en-SG" sz="800" b="1" i="0" dirty="0">
                <a:latin typeface="+mj-lt"/>
                <a:cs typeface="Arial" panose="020B0604020202020204" pitchFamily="34" charset="0"/>
              </a:rPr>
              <a:t> </a:t>
            </a:r>
            <a:r>
              <a:rPr lang="en-SG" sz="800" b="1" i="0" dirty="0" err="1">
                <a:latin typeface="+mj-lt"/>
                <a:cs typeface="Arial" panose="020B0604020202020204" pitchFamily="34" charset="0"/>
              </a:rPr>
              <a:t>Bhd</a:t>
            </a:r>
            <a:endParaRPr lang="en-SG" sz="800" b="1" i="0" dirty="0">
              <a:latin typeface="+mj-lt"/>
              <a:cs typeface="Arial" panose="020B0604020202020204" pitchFamily="34" charset="0"/>
            </a:endParaRPr>
          </a:p>
          <a:p>
            <a:r>
              <a:rPr lang="en-SG" sz="800" b="0" i="0" dirty="0">
                <a:latin typeface="+mj-lt"/>
                <a:cs typeface="Arial" panose="020B0604020202020204" pitchFamily="34" charset="0"/>
              </a:rPr>
              <a:t>All rights reserved. No part of this document may be reproduced in any form possible, stored in a retrieval system, transmitted and/or disseminated in any form or by any means (digital, mechanical, hard copy, recording or otherwise) without the permission of the copyright owner.</a:t>
            </a:r>
          </a:p>
        </p:txBody>
      </p:sp>
      <p:sp>
        <p:nvSpPr>
          <p:cNvPr id="3" name="Title 3">
            <a:extLst>
              <a:ext uri="{FF2B5EF4-FFF2-40B4-BE49-F238E27FC236}">
                <a16:creationId xmlns:a16="http://schemas.microsoft.com/office/drawing/2014/main" id="{CA589577-C691-BAAC-4AC3-25F9F649D1F8}"/>
              </a:ext>
            </a:extLst>
          </p:cNvPr>
          <p:cNvSpPr>
            <a:spLocks noGrp="1"/>
          </p:cNvSpPr>
          <p:nvPr>
            <p:ph type="ctrTitle"/>
          </p:nvPr>
        </p:nvSpPr>
        <p:spPr>
          <a:xfrm>
            <a:off x="368300" y="1627058"/>
            <a:ext cx="6991490" cy="1449957"/>
          </a:xfrm>
        </p:spPr>
        <p:txBody>
          <a:bodyPr>
            <a:normAutofit/>
          </a:bodyPr>
          <a:lstStyle/>
          <a:p>
            <a:r>
              <a:rPr lang="en-US" sz="3200" dirty="0"/>
              <a:t>Comments on Draft Proposal in Petition No. 9/SM/2025 (Suo-Motu)</a:t>
            </a:r>
          </a:p>
        </p:txBody>
      </p:sp>
      <p:sp>
        <p:nvSpPr>
          <p:cNvPr id="4" name="Subtitle 4">
            <a:extLst>
              <a:ext uri="{FF2B5EF4-FFF2-40B4-BE49-F238E27FC236}">
                <a16:creationId xmlns:a16="http://schemas.microsoft.com/office/drawing/2014/main" id="{9A9CC041-6BFF-B834-B9BC-A122820AE4A7}"/>
              </a:ext>
            </a:extLst>
          </p:cNvPr>
          <p:cNvSpPr>
            <a:spLocks noGrp="1"/>
          </p:cNvSpPr>
          <p:nvPr>
            <p:ph type="subTitle" idx="1"/>
          </p:nvPr>
        </p:nvSpPr>
        <p:spPr>
          <a:xfrm>
            <a:off x="371474" y="3361496"/>
            <a:ext cx="6377341" cy="1449957"/>
          </a:xfrm>
        </p:spPr>
        <p:txBody>
          <a:bodyPr>
            <a:normAutofit/>
          </a:bodyPr>
          <a:lstStyle/>
          <a:p>
            <a:pPr lvl="1"/>
            <a:r>
              <a:rPr lang="en-US" dirty="0"/>
              <a:t>November 2025</a:t>
            </a:r>
          </a:p>
          <a:p>
            <a:endParaRPr lang="en-US" dirty="0"/>
          </a:p>
        </p:txBody>
      </p:sp>
    </p:spTree>
    <p:extLst>
      <p:ext uri="{BB962C8B-B14F-4D97-AF65-F5344CB8AC3E}">
        <p14:creationId xmlns:p14="http://schemas.microsoft.com/office/powerpoint/2010/main" val="37775746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3EDAF-14DF-3197-99DB-FE708FAB7C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D94DB0-DE9F-17CC-EDC5-153529FC3563}"/>
              </a:ext>
            </a:extLst>
          </p:cNvPr>
          <p:cNvSpPr>
            <a:spLocks noGrp="1"/>
          </p:cNvSpPr>
          <p:nvPr>
            <p:ph type="title"/>
          </p:nvPr>
        </p:nvSpPr>
        <p:spPr>
          <a:xfrm>
            <a:off x="301925" y="475003"/>
            <a:ext cx="11040533" cy="361696"/>
          </a:xfrm>
        </p:spPr>
        <p:txBody>
          <a:bodyPr/>
          <a:lstStyle/>
          <a:p>
            <a:r>
              <a:rPr lang="en-US" sz="2400" b="1" dirty="0"/>
              <a:t>About Gentari</a:t>
            </a:r>
            <a:endParaRPr lang="en-IN" sz="2400" b="1" dirty="0"/>
          </a:p>
        </p:txBody>
      </p:sp>
      <p:sp>
        <p:nvSpPr>
          <p:cNvPr id="3" name="Slide Number Placeholder 2">
            <a:extLst>
              <a:ext uri="{FF2B5EF4-FFF2-40B4-BE49-F238E27FC236}">
                <a16:creationId xmlns:a16="http://schemas.microsoft.com/office/drawing/2014/main" id="{1F1DCBFD-1F8D-33E8-3819-820E6F3866B8}"/>
              </a:ext>
            </a:extLst>
          </p:cNvPr>
          <p:cNvSpPr>
            <a:spLocks noGrp="1"/>
          </p:cNvSpPr>
          <p:nvPr>
            <p:ph type="sldNum" sz="quarter" idx="4"/>
          </p:nvPr>
        </p:nvSpPr>
        <p:spPr>
          <a:xfrm>
            <a:off x="11326798" y="6369302"/>
            <a:ext cx="316967" cy="293853"/>
          </a:xfrm>
        </p:spPr>
        <p:txBody>
          <a:bodyPr/>
          <a:lstStyle/>
          <a:p>
            <a:pPr>
              <a:defRPr/>
            </a:pPr>
            <a:fld id="{FACE06D7-9D1D-468A-BD40-EBBB2E332F1A}" type="slidenum">
              <a:rPr lang="en-US" sz="1050" smtClean="0">
                <a:latin typeface="Verdana"/>
                <a:cs typeface="+mn-cs"/>
              </a:rPr>
              <a:pPr>
                <a:defRPr/>
              </a:pPr>
              <a:t>2</a:t>
            </a:fld>
            <a:endParaRPr lang="en-US"/>
          </a:p>
        </p:txBody>
      </p:sp>
      <p:sp>
        <p:nvSpPr>
          <p:cNvPr id="5" name="TextBox 4">
            <a:extLst>
              <a:ext uri="{FF2B5EF4-FFF2-40B4-BE49-F238E27FC236}">
                <a16:creationId xmlns:a16="http://schemas.microsoft.com/office/drawing/2014/main" id="{7BDED083-8415-65C8-831A-A851DF26EE9F}"/>
              </a:ext>
            </a:extLst>
          </p:cNvPr>
          <p:cNvSpPr txBox="1"/>
          <p:nvPr/>
        </p:nvSpPr>
        <p:spPr>
          <a:xfrm>
            <a:off x="473725" y="924717"/>
            <a:ext cx="11501610" cy="4932119"/>
          </a:xfrm>
          <a:prstGeom prst="rect">
            <a:avLst/>
          </a:prstGeom>
          <a:noFill/>
        </p:spPr>
        <p:txBody>
          <a:bodyPr wrap="square">
            <a:spAutoFit/>
          </a:bodyPr>
          <a:lstStyle/>
          <a:p>
            <a:pPr marL="285750" indent="-285750" algn="just" rtl="0" fontAlgn="base">
              <a:spcAft>
                <a:spcPts val="800"/>
              </a:spcAft>
              <a:buFont typeface="Arial" panose="020B0604020202020204" pitchFamily="34" charset="0"/>
              <a:buChar char="•"/>
            </a:pPr>
            <a:r>
              <a:rPr lang="en-US" sz="2000" b="0" i="0" dirty="0">
                <a:solidFill>
                  <a:srgbClr val="000000"/>
                </a:solidFill>
                <a:effectLst/>
                <a:latin typeface="+mj-lt"/>
              </a:rPr>
              <a:t>Gentari </a:t>
            </a:r>
            <a:r>
              <a:rPr lang="en-US" sz="2000" b="0" i="0" dirty="0" err="1">
                <a:solidFill>
                  <a:srgbClr val="000000"/>
                </a:solidFill>
                <a:effectLst/>
                <a:latin typeface="+mj-lt"/>
              </a:rPr>
              <a:t>Sdn</a:t>
            </a:r>
            <a:r>
              <a:rPr lang="en-US" sz="2000" b="0" i="0" dirty="0">
                <a:solidFill>
                  <a:srgbClr val="000000"/>
                </a:solidFill>
                <a:effectLst/>
                <a:latin typeface="+mj-lt"/>
              </a:rPr>
              <a:t>. Bhd. (“Gentari”) is a clean energy company incorporated by </a:t>
            </a:r>
            <a:r>
              <a:rPr lang="en-US" sz="2000" b="1" i="0" dirty="0">
                <a:solidFill>
                  <a:srgbClr val="000000"/>
                </a:solidFill>
                <a:effectLst/>
                <a:latin typeface="+mj-lt"/>
              </a:rPr>
              <a:t>Petroliam Nasional </a:t>
            </a:r>
            <a:r>
              <a:rPr lang="en-US" sz="2000" b="1" i="0" dirty="0" err="1">
                <a:solidFill>
                  <a:srgbClr val="000000"/>
                </a:solidFill>
                <a:effectLst/>
                <a:latin typeface="+mj-lt"/>
              </a:rPr>
              <a:t>Berhad</a:t>
            </a:r>
            <a:r>
              <a:rPr lang="en-US" sz="2000" b="1" i="0" dirty="0">
                <a:solidFill>
                  <a:srgbClr val="000000"/>
                </a:solidFill>
                <a:effectLst/>
                <a:latin typeface="+mj-lt"/>
              </a:rPr>
              <a:t> (PETRONAS), Malaysia</a:t>
            </a:r>
          </a:p>
          <a:p>
            <a:pPr algn="just" rtl="0" fontAlgn="base">
              <a:spcAft>
                <a:spcPts val="800"/>
              </a:spcAft>
            </a:pPr>
            <a:endParaRPr lang="en-US" sz="1050" b="1" i="0" dirty="0">
              <a:solidFill>
                <a:srgbClr val="000000"/>
              </a:solidFill>
              <a:effectLst/>
              <a:latin typeface="+mj-lt"/>
            </a:endParaRPr>
          </a:p>
          <a:p>
            <a:pPr marL="285750" indent="-285750" algn="just" rtl="0" fontAlgn="base">
              <a:spcAft>
                <a:spcPts val="800"/>
              </a:spcAft>
              <a:buFont typeface="Arial" panose="020B0604020202020204" pitchFamily="34" charset="0"/>
              <a:buChar char="•"/>
            </a:pPr>
            <a:r>
              <a:rPr lang="en-US" sz="2000" b="0" i="0" dirty="0">
                <a:solidFill>
                  <a:srgbClr val="000000"/>
                </a:solidFill>
                <a:effectLst/>
                <a:latin typeface="+mj-lt"/>
              </a:rPr>
              <a:t>Gentari is headquartered in </a:t>
            </a:r>
            <a:r>
              <a:rPr lang="en-US" sz="2000" b="1" i="0" dirty="0">
                <a:solidFill>
                  <a:srgbClr val="000000"/>
                </a:solidFill>
                <a:effectLst/>
                <a:latin typeface="+mj-lt"/>
              </a:rPr>
              <a:t>Malaysia</a:t>
            </a:r>
            <a:r>
              <a:rPr lang="en-US" sz="2000" b="0" i="0" dirty="0">
                <a:solidFill>
                  <a:srgbClr val="000000"/>
                </a:solidFill>
                <a:effectLst/>
                <a:latin typeface="+mj-lt"/>
              </a:rPr>
              <a:t> and actively present in </a:t>
            </a:r>
            <a:r>
              <a:rPr lang="en-US" sz="2000" b="1" i="0" dirty="0">
                <a:solidFill>
                  <a:srgbClr val="000000"/>
                </a:solidFill>
                <a:effectLst/>
                <a:latin typeface="+mj-lt"/>
              </a:rPr>
              <a:t>India, Australia</a:t>
            </a:r>
            <a:r>
              <a:rPr lang="en-US" sz="2000" b="0" i="0" dirty="0">
                <a:solidFill>
                  <a:srgbClr val="000000"/>
                </a:solidFill>
                <a:effectLst/>
                <a:latin typeface="+mj-lt"/>
              </a:rPr>
              <a:t>, and other markets, driving projects in </a:t>
            </a:r>
            <a:r>
              <a:rPr lang="en-US" sz="2000" b="1" i="0" dirty="0">
                <a:solidFill>
                  <a:srgbClr val="000000"/>
                </a:solidFill>
                <a:effectLst/>
                <a:latin typeface="+mj-lt"/>
              </a:rPr>
              <a:t>solar, wind, battery storage, hydrogen production, and green mobility solutions.</a:t>
            </a:r>
          </a:p>
          <a:p>
            <a:pPr algn="just" rtl="0" fontAlgn="base">
              <a:spcAft>
                <a:spcPts val="800"/>
              </a:spcAft>
            </a:pPr>
            <a:endParaRPr lang="en-US" sz="1050" b="1" i="0" dirty="0">
              <a:solidFill>
                <a:srgbClr val="000000"/>
              </a:solidFill>
              <a:effectLst/>
              <a:latin typeface="+mj-lt"/>
            </a:endParaRPr>
          </a:p>
          <a:p>
            <a:pPr marL="285750" indent="-285750" algn="just" rtl="0" fontAlgn="base">
              <a:spcAft>
                <a:spcPts val="800"/>
              </a:spcAft>
              <a:buFont typeface="Arial" panose="020B0604020202020204" pitchFamily="34" charset="0"/>
              <a:buChar char="•"/>
            </a:pPr>
            <a:r>
              <a:rPr lang="en-US" sz="2000" b="0" i="0" dirty="0">
                <a:solidFill>
                  <a:srgbClr val="000000"/>
                </a:solidFill>
                <a:effectLst/>
                <a:latin typeface="+mj-lt"/>
              </a:rPr>
              <a:t>Gentari India currently has </a:t>
            </a:r>
          </a:p>
          <a:p>
            <a:pPr marL="742950" lvl="1" indent="-285750" algn="just" fontAlgn="base">
              <a:spcAft>
                <a:spcPts val="800"/>
              </a:spcAft>
              <a:buFont typeface="Courier New" panose="02070309020205020404" pitchFamily="49" charset="0"/>
              <a:buChar char="o"/>
            </a:pPr>
            <a:r>
              <a:rPr lang="en-US" sz="1900" b="0" i="0" dirty="0">
                <a:solidFill>
                  <a:srgbClr val="000000"/>
                </a:solidFill>
                <a:effectLst/>
                <a:latin typeface="+mj-lt"/>
              </a:rPr>
              <a:t>an operational capacity of 1.65 GW in utility-scale projects, </a:t>
            </a:r>
          </a:p>
          <a:p>
            <a:pPr marL="742950" lvl="1" indent="-285750" algn="just" fontAlgn="base">
              <a:spcAft>
                <a:spcPts val="800"/>
              </a:spcAft>
              <a:buFont typeface="Courier New" panose="02070309020205020404" pitchFamily="49" charset="0"/>
              <a:buChar char="o"/>
            </a:pPr>
            <a:r>
              <a:rPr lang="en-US" sz="1900" b="0" i="0" dirty="0">
                <a:solidFill>
                  <a:srgbClr val="000000"/>
                </a:solidFill>
                <a:effectLst/>
                <a:latin typeface="+mj-lt"/>
              </a:rPr>
              <a:t>2.15 GW in commercial and industrial (C&amp;I) projects, and </a:t>
            </a:r>
          </a:p>
          <a:p>
            <a:pPr marL="742950" lvl="1" indent="-285750" algn="just" fontAlgn="base">
              <a:spcAft>
                <a:spcPts val="800"/>
              </a:spcAft>
              <a:buFont typeface="Courier New" panose="02070309020205020404" pitchFamily="49" charset="0"/>
              <a:buChar char="o"/>
            </a:pPr>
            <a:r>
              <a:rPr lang="en-US" sz="1900" b="0" i="0" dirty="0">
                <a:solidFill>
                  <a:srgbClr val="000000"/>
                </a:solidFill>
                <a:effectLst/>
                <a:latin typeface="+mj-lt"/>
              </a:rPr>
              <a:t>3.20 GW under construction across India, </a:t>
            </a:r>
          </a:p>
          <a:p>
            <a:pPr marL="742950" lvl="1" indent="-285750" algn="just" fontAlgn="base">
              <a:spcAft>
                <a:spcPts val="800"/>
              </a:spcAft>
              <a:buFont typeface="Courier New" panose="02070309020205020404" pitchFamily="49" charset="0"/>
              <a:buChar char="o"/>
            </a:pPr>
            <a:r>
              <a:rPr lang="en-US" sz="1900" b="0" i="0" dirty="0">
                <a:solidFill>
                  <a:srgbClr val="000000"/>
                </a:solidFill>
                <a:effectLst/>
                <a:latin typeface="+mj-lt"/>
              </a:rPr>
              <a:t>175 KTPA hydrogen opportunities matured and </a:t>
            </a:r>
          </a:p>
          <a:p>
            <a:pPr marL="742950" lvl="1" indent="-285750" algn="just" fontAlgn="base">
              <a:spcAft>
                <a:spcPts val="800"/>
              </a:spcAft>
              <a:buFont typeface="Courier New" panose="02070309020205020404" pitchFamily="49" charset="0"/>
              <a:buChar char="o"/>
            </a:pPr>
            <a:r>
              <a:rPr lang="en-US" sz="1900" b="0" i="0" dirty="0">
                <a:solidFill>
                  <a:srgbClr val="000000"/>
                </a:solidFill>
                <a:effectLst/>
                <a:latin typeface="+mj-lt"/>
              </a:rPr>
              <a:t>over 3,000 EV charging points enabled accessible through its </a:t>
            </a:r>
            <a:r>
              <a:rPr lang="en-US" sz="1900" b="1" i="0" dirty="0">
                <a:solidFill>
                  <a:srgbClr val="000000"/>
                </a:solidFill>
                <a:effectLst/>
                <a:latin typeface="+mj-lt"/>
              </a:rPr>
              <a:t>Gentari Go platform</a:t>
            </a:r>
            <a:r>
              <a:rPr lang="en-US" sz="1900" b="0" i="0" dirty="0">
                <a:solidFill>
                  <a:srgbClr val="000000"/>
                </a:solidFill>
                <a:effectLst/>
                <a:latin typeface="+mj-lt"/>
              </a:rPr>
              <a:t>,  positioning us as a key contributor to India’s clean energy transition.</a:t>
            </a:r>
          </a:p>
        </p:txBody>
      </p:sp>
    </p:spTree>
    <p:extLst>
      <p:ext uri="{BB962C8B-B14F-4D97-AF65-F5344CB8AC3E}">
        <p14:creationId xmlns:p14="http://schemas.microsoft.com/office/powerpoint/2010/main" val="10881182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3ADC22-1FBF-6BE1-9C16-D64434A536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04C85B-7A70-7D72-31E3-B023797892A2}"/>
              </a:ext>
            </a:extLst>
          </p:cNvPr>
          <p:cNvSpPr>
            <a:spLocks noGrp="1"/>
          </p:cNvSpPr>
          <p:nvPr>
            <p:ph type="title"/>
          </p:nvPr>
        </p:nvSpPr>
        <p:spPr>
          <a:xfrm>
            <a:off x="198304" y="177548"/>
            <a:ext cx="11040533" cy="361696"/>
          </a:xfrm>
        </p:spPr>
        <p:txBody>
          <a:bodyPr/>
          <a:lstStyle/>
          <a:p>
            <a:r>
              <a:rPr lang="en-US" sz="2400" b="1" dirty="0"/>
              <a:t>Our Submissions……                                                                 1/2</a:t>
            </a:r>
            <a:endParaRPr lang="en-IN" sz="2400" b="1" dirty="0"/>
          </a:p>
        </p:txBody>
      </p:sp>
      <p:sp>
        <p:nvSpPr>
          <p:cNvPr id="3" name="Slide Number Placeholder 2">
            <a:extLst>
              <a:ext uri="{FF2B5EF4-FFF2-40B4-BE49-F238E27FC236}">
                <a16:creationId xmlns:a16="http://schemas.microsoft.com/office/drawing/2014/main" id="{6D9CE3E8-11C4-32B7-5816-A3305687632C}"/>
              </a:ext>
            </a:extLst>
          </p:cNvPr>
          <p:cNvSpPr>
            <a:spLocks noGrp="1"/>
          </p:cNvSpPr>
          <p:nvPr>
            <p:ph type="sldNum" sz="quarter" idx="4"/>
          </p:nvPr>
        </p:nvSpPr>
        <p:spPr>
          <a:xfrm>
            <a:off x="11326798" y="6369302"/>
            <a:ext cx="316967" cy="293853"/>
          </a:xfrm>
        </p:spPr>
        <p:txBody>
          <a:bodyPr/>
          <a:lstStyle/>
          <a:p>
            <a:pPr>
              <a:defRPr/>
            </a:pPr>
            <a:fld id="{FACE06D7-9D1D-468A-BD40-EBBB2E332F1A}" type="slidenum">
              <a:rPr lang="en-US" sz="1050" smtClean="0">
                <a:latin typeface="Verdana"/>
                <a:cs typeface="+mn-cs"/>
              </a:rPr>
              <a:pPr>
                <a:defRPr/>
              </a:pPr>
              <a:t>3</a:t>
            </a:fld>
            <a:endParaRPr lang="en-US"/>
          </a:p>
        </p:txBody>
      </p:sp>
      <p:sp>
        <p:nvSpPr>
          <p:cNvPr id="5" name="TextBox 4">
            <a:extLst>
              <a:ext uri="{FF2B5EF4-FFF2-40B4-BE49-F238E27FC236}">
                <a16:creationId xmlns:a16="http://schemas.microsoft.com/office/drawing/2014/main" id="{1DEBF9B7-C783-4307-3CC7-E24C62F85F39}"/>
              </a:ext>
            </a:extLst>
          </p:cNvPr>
          <p:cNvSpPr txBox="1"/>
          <p:nvPr/>
        </p:nvSpPr>
        <p:spPr>
          <a:xfrm>
            <a:off x="198304" y="578861"/>
            <a:ext cx="11754997" cy="6165599"/>
          </a:xfrm>
          <a:prstGeom prst="rect">
            <a:avLst/>
          </a:prstGeom>
          <a:noFill/>
        </p:spPr>
        <p:txBody>
          <a:bodyPr wrap="square">
            <a:spAutoFit/>
          </a:bodyPr>
          <a:lstStyle/>
          <a:p>
            <a:pPr marL="342900" lvl="0" indent="-342900" algn="just">
              <a:lnSpc>
                <a:spcPct val="115000"/>
              </a:lnSpc>
              <a:spcAft>
                <a:spcPts val="800"/>
              </a:spcAft>
              <a:buFont typeface="+mj-lt"/>
              <a:buAutoNum type="arabicPeriod"/>
              <a:tabLst>
                <a:tab pos="457200" algn="l"/>
              </a:tabLst>
            </a:pPr>
            <a:r>
              <a:rPr lang="en-IN" sz="2000" b="1" dirty="0">
                <a:effectLst/>
                <a:ea typeface="Times New Roman" panose="02020603050405020304" pitchFamily="18" charset="0"/>
                <a:cs typeface="Mangal" panose="02040503050203030202" pitchFamily="18" charset="0"/>
              </a:rPr>
              <a:t>Defer Implementation</a:t>
            </a:r>
            <a:r>
              <a:rPr lang="en-IN" sz="2000" dirty="0">
                <a:effectLst/>
                <a:ea typeface="Times New Roman" panose="02020603050405020304" pitchFamily="18" charset="0"/>
                <a:cs typeface="Mangal" panose="02040503050203030202" pitchFamily="18" charset="0"/>
              </a:rPr>
              <a:t>: </a:t>
            </a:r>
            <a:r>
              <a:rPr lang="en-IN" sz="1900" dirty="0">
                <a:effectLst/>
                <a:ea typeface="Times New Roman" panose="02020603050405020304" pitchFamily="18" charset="0"/>
                <a:cs typeface="Mangal" panose="02040503050203030202" pitchFamily="18" charset="0"/>
              </a:rPr>
              <a:t>The proposed changes should be deferred by at least 5 years to allow:</a:t>
            </a:r>
            <a:endParaRPr lang="en-IN" sz="1900" dirty="0">
              <a:effectLst/>
              <a:ea typeface="Calibri" panose="020F0502020204030204" pitchFamily="34" charset="0"/>
              <a:cs typeface="Mangal" panose="02040503050203030202" pitchFamily="18" charset="0"/>
            </a:endParaRP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900" dirty="0">
                <a:effectLst/>
                <a:ea typeface="Times New Roman" panose="02020603050405020304" pitchFamily="18" charset="0"/>
                <a:cs typeface="Times New Roman" panose="02020603050405020304" pitchFamily="18" charset="0"/>
              </a:rPr>
              <a:t>Strengthening of forecasting infrastructure and institutional oversight of QCAs.</a:t>
            </a:r>
            <a:endParaRPr lang="en-IN" sz="1900" dirty="0">
              <a:effectLst/>
              <a:ea typeface="Calibri" panose="020F0502020204030204" pitchFamily="34" charset="0"/>
              <a:cs typeface="Times New Roman" panose="02020603050405020304" pitchFamily="18" charset="0"/>
            </a:endParaRP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900" dirty="0">
                <a:effectLst/>
                <a:ea typeface="Times New Roman" panose="02020603050405020304" pitchFamily="18" charset="0"/>
                <a:cs typeface="Times New Roman" panose="02020603050405020304" pitchFamily="18" charset="0"/>
              </a:rPr>
              <a:t>Accumulation of operational data across diverse RE technologies and geographies.</a:t>
            </a:r>
            <a:endParaRPr lang="en-IN" sz="1900" dirty="0">
              <a:effectLst/>
              <a:ea typeface="Calibri" panose="020F0502020204030204" pitchFamily="34" charset="0"/>
              <a:cs typeface="Times New Roman" panose="02020603050405020304" pitchFamily="18" charset="0"/>
            </a:endParaRP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900" dirty="0">
                <a:effectLst/>
                <a:ea typeface="Times New Roman" panose="02020603050405020304" pitchFamily="18" charset="0"/>
                <a:cs typeface="Times New Roman" panose="02020603050405020304" pitchFamily="18" charset="0"/>
              </a:rPr>
              <a:t>Maturity in market operations and scheduling discipline.</a:t>
            </a:r>
            <a:endParaRPr lang="en-IN" sz="1900" dirty="0">
              <a:effectLst/>
              <a:ea typeface="Calibri" panose="020F0502020204030204" pitchFamily="34" charset="0"/>
              <a:cs typeface="Times New Roman" panose="02020603050405020304" pitchFamily="18" charset="0"/>
            </a:endParaRP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900" dirty="0">
                <a:effectLst/>
                <a:ea typeface="Times New Roman" panose="02020603050405020304" pitchFamily="18" charset="0"/>
                <a:cs typeface="Times New Roman" panose="02020603050405020304" pitchFamily="18" charset="0"/>
              </a:rPr>
              <a:t>Integration of Energy Storage Systems (ESS) to mitigate variability.</a:t>
            </a:r>
          </a:p>
          <a:p>
            <a:pPr lvl="1" algn="just">
              <a:lnSpc>
                <a:spcPct val="115000"/>
              </a:lnSpc>
              <a:spcAft>
                <a:spcPts val="800"/>
              </a:spcAft>
              <a:buSzPts val="1000"/>
              <a:tabLst>
                <a:tab pos="914400" algn="l"/>
              </a:tabLst>
            </a:pPr>
            <a:endParaRPr lang="en-IN" sz="700" dirty="0">
              <a:effectLst/>
              <a:ea typeface="Calibri" panose="020F0502020204030204" pitchFamily="34" charset="0"/>
              <a:cs typeface="Times New Roman" panose="02020603050405020304" pitchFamily="18" charset="0"/>
            </a:endParaRPr>
          </a:p>
          <a:p>
            <a:pPr marL="342900" lvl="0" indent="-342900" algn="just">
              <a:lnSpc>
                <a:spcPct val="115000"/>
              </a:lnSpc>
              <a:spcAft>
                <a:spcPts val="800"/>
              </a:spcAft>
              <a:buFont typeface="+mj-lt"/>
              <a:buAutoNum type="arabicPeriod"/>
              <a:tabLst>
                <a:tab pos="457200" algn="l"/>
              </a:tabLst>
            </a:pPr>
            <a:r>
              <a:rPr lang="en-IN" sz="2000" b="1" dirty="0">
                <a:effectLst/>
                <a:ea typeface="Times New Roman" panose="02020603050405020304" pitchFamily="18" charset="0"/>
                <a:cs typeface="Mangal" panose="02040503050203030202" pitchFamily="18" charset="0"/>
              </a:rPr>
              <a:t>Avoid Simultaneous Implementation</a:t>
            </a:r>
            <a:r>
              <a:rPr lang="en-IN" sz="2000" dirty="0">
                <a:effectLst/>
                <a:ea typeface="Times New Roman" panose="02020603050405020304" pitchFamily="18" charset="0"/>
                <a:cs typeface="Mangal" panose="02040503050203030202" pitchFamily="18" charset="0"/>
              </a:rPr>
              <a:t>: </a:t>
            </a:r>
            <a:r>
              <a:rPr lang="en-IN" sz="1900" dirty="0">
                <a:effectLst/>
                <a:ea typeface="Times New Roman" panose="02020603050405020304" pitchFamily="18" charset="0"/>
                <a:cs typeface="Mangal" panose="02040503050203030202" pitchFamily="18" charset="0"/>
              </a:rPr>
              <a:t>The tightening of tolerance bands and introduction of the “X” factor should be phased in gradually. Simultaneous implementation imposes a dual burden on RE developers and risks destabilizing the sector.</a:t>
            </a:r>
          </a:p>
          <a:p>
            <a:pPr marL="342900" lvl="0" indent="-342900" algn="just">
              <a:lnSpc>
                <a:spcPct val="115000"/>
              </a:lnSpc>
              <a:spcAft>
                <a:spcPts val="800"/>
              </a:spcAft>
              <a:buFont typeface="+mj-lt"/>
              <a:buAutoNum type="arabicPeriod"/>
              <a:tabLst>
                <a:tab pos="457200" algn="l"/>
              </a:tabLst>
            </a:pPr>
            <a:endParaRPr lang="en-IN" sz="500" dirty="0">
              <a:effectLst/>
              <a:ea typeface="Times New Roman" panose="02020603050405020304" pitchFamily="18" charset="0"/>
              <a:cs typeface="Mangal" panose="02040503050203030202" pitchFamily="18" charset="0"/>
            </a:endParaRPr>
          </a:p>
          <a:p>
            <a:pPr marL="342900" indent="-342900" algn="just">
              <a:lnSpc>
                <a:spcPct val="115000"/>
              </a:lnSpc>
              <a:spcAft>
                <a:spcPts val="800"/>
              </a:spcAft>
              <a:buFont typeface="+mj-lt"/>
              <a:buAutoNum type="arabicPeriod"/>
              <a:tabLst>
                <a:tab pos="457200" algn="l"/>
              </a:tabLst>
            </a:pPr>
            <a:r>
              <a:rPr lang="en-IN" sz="2000" b="1" dirty="0">
                <a:effectLst/>
                <a:ea typeface="Times New Roman" panose="02020603050405020304" pitchFamily="18" charset="0"/>
                <a:cs typeface="Mangal" panose="02040503050203030202" pitchFamily="18" charset="0"/>
              </a:rPr>
              <a:t>Re-evaluate Simulation Basis</a:t>
            </a:r>
            <a:r>
              <a:rPr lang="en-IN" sz="2000" dirty="0">
                <a:effectLst/>
                <a:ea typeface="Times New Roman" panose="02020603050405020304" pitchFamily="18" charset="0"/>
                <a:cs typeface="Mangal" panose="02040503050203030202" pitchFamily="18" charset="0"/>
              </a:rPr>
              <a:t>: </a:t>
            </a:r>
            <a:r>
              <a:rPr lang="en-IN" sz="1900" dirty="0">
                <a:effectLst/>
                <a:ea typeface="Times New Roman" panose="02020603050405020304" pitchFamily="18" charset="0"/>
                <a:cs typeface="Mangal" panose="02040503050203030202" pitchFamily="18" charset="0"/>
              </a:rPr>
              <a:t>The simulation study used to justify the proposed changes should be revisited. A statistically robust, multi-year analysis covering all seasons and a larger, more representative sample of RE plants (including key states like Rajasthan) is essential.</a:t>
            </a:r>
            <a:endParaRPr lang="en-IN" sz="1900" dirty="0">
              <a:effectLst/>
              <a:ea typeface="Calibri" panose="020F0502020204030204" pitchFamily="34" charset="0"/>
              <a:cs typeface="Mangal" panose="02040503050203030202" pitchFamily="18" charset="0"/>
            </a:endParaRPr>
          </a:p>
          <a:p>
            <a:pPr marL="342900" lvl="0" indent="-342900" algn="just">
              <a:lnSpc>
                <a:spcPct val="115000"/>
              </a:lnSpc>
              <a:spcAft>
                <a:spcPts val="800"/>
              </a:spcAft>
              <a:buFont typeface="+mj-lt"/>
              <a:buAutoNum type="arabicPeriod"/>
              <a:tabLst>
                <a:tab pos="457200" algn="l"/>
              </a:tabLst>
            </a:pPr>
            <a:endParaRPr lang="en-IN" sz="2000" dirty="0">
              <a:effectLst/>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29073930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3ADC22-1FBF-6BE1-9C16-D64434A536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04C85B-7A70-7D72-31E3-B023797892A2}"/>
              </a:ext>
            </a:extLst>
          </p:cNvPr>
          <p:cNvSpPr>
            <a:spLocks noGrp="1"/>
          </p:cNvSpPr>
          <p:nvPr>
            <p:ph type="title"/>
          </p:nvPr>
        </p:nvSpPr>
        <p:spPr>
          <a:xfrm>
            <a:off x="301925" y="475003"/>
            <a:ext cx="11040533" cy="361696"/>
          </a:xfrm>
        </p:spPr>
        <p:txBody>
          <a:bodyPr/>
          <a:lstStyle/>
          <a:p>
            <a:r>
              <a:rPr lang="en-US" sz="2400" b="1" dirty="0"/>
              <a:t>Our Submissions….                                                                   2/2</a:t>
            </a:r>
            <a:endParaRPr lang="en-IN" sz="2400" b="1" dirty="0"/>
          </a:p>
        </p:txBody>
      </p:sp>
      <p:sp>
        <p:nvSpPr>
          <p:cNvPr id="3" name="Slide Number Placeholder 2">
            <a:extLst>
              <a:ext uri="{FF2B5EF4-FFF2-40B4-BE49-F238E27FC236}">
                <a16:creationId xmlns:a16="http://schemas.microsoft.com/office/drawing/2014/main" id="{6D9CE3E8-11C4-32B7-5816-A3305687632C}"/>
              </a:ext>
            </a:extLst>
          </p:cNvPr>
          <p:cNvSpPr>
            <a:spLocks noGrp="1"/>
          </p:cNvSpPr>
          <p:nvPr>
            <p:ph type="sldNum" sz="quarter" idx="4"/>
          </p:nvPr>
        </p:nvSpPr>
        <p:spPr>
          <a:xfrm>
            <a:off x="11326798" y="6369302"/>
            <a:ext cx="316967" cy="293853"/>
          </a:xfrm>
        </p:spPr>
        <p:txBody>
          <a:bodyPr/>
          <a:lstStyle/>
          <a:p>
            <a:pPr>
              <a:defRPr/>
            </a:pPr>
            <a:fld id="{FACE06D7-9D1D-468A-BD40-EBBB2E332F1A}" type="slidenum">
              <a:rPr lang="en-US" sz="1050" smtClean="0">
                <a:latin typeface="Verdana"/>
                <a:cs typeface="+mn-cs"/>
              </a:rPr>
              <a:pPr>
                <a:defRPr/>
              </a:pPr>
              <a:t>4</a:t>
            </a:fld>
            <a:endParaRPr lang="en-US"/>
          </a:p>
        </p:txBody>
      </p:sp>
      <p:sp>
        <p:nvSpPr>
          <p:cNvPr id="5" name="TextBox 4">
            <a:extLst>
              <a:ext uri="{FF2B5EF4-FFF2-40B4-BE49-F238E27FC236}">
                <a16:creationId xmlns:a16="http://schemas.microsoft.com/office/drawing/2014/main" id="{1DEBF9B7-C783-4307-3CC7-E24C62F85F39}"/>
              </a:ext>
            </a:extLst>
          </p:cNvPr>
          <p:cNvSpPr txBox="1"/>
          <p:nvPr/>
        </p:nvSpPr>
        <p:spPr>
          <a:xfrm>
            <a:off x="198304" y="1010071"/>
            <a:ext cx="11754997" cy="5128648"/>
          </a:xfrm>
          <a:prstGeom prst="rect">
            <a:avLst/>
          </a:prstGeom>
          <a:noFill/>
        </p:spPr>
        <p:txBody>
          <a:bodyPr wrap="square">
            <a:spAutoFit/>
          </a:bodyPr>
          <a:lstStyle/>
          <a:p>
            <a:pPr marL="457200" lvl="0" indent="-457200" algn="just">
              <a:lnSpc>
                <a:spcPct val="115000"/>
              </a:lnSpc>
              <a:spcAft>
                <a:spcPts val="800"/>
              </a:spcAft>
              <a:buFont typeface="+mj-lt"/>
              <a:buAutoNum type="arabicPeriod" startAt="4"/>
              <a:tabLst>
                <a:tab pos="457200" algn="l"/>
              </a:tabLst>
            </a:pPr>
            <a:r>
              <a:rPr lang="en-US" sz="2000" b="1" dirty="0">
                <a:effectLst/>
                <a:ea typeface="Times New Roman" panose="02020603050405020304" pitchFamily="18" charset="0"/>
                <a:cs typeface="Mangal" panose="02040503050203030202" pitchFamily="18" charset="0"/>
              </a:rPr>
              <a:t>No Retrospective Application: </a:t>
            </a:r>
            <a:r>
              <a:rPr lang="en-US" sz="1900" dirty="0">
                <a:effectLst/>
                <a:ea typeface="Times New Roman" panose="02020603050405020304" pitchFamily="18" charset="0"/>
                <a:cs typeface="Mangal" panose="02040503050203030202" pitchFamily="18" charset="0"/>
              </a:rPr>
              <a:t>The proposed DSM changes should not apply to projects with COD or bid submission dates prior to the notification of the final order. Retrospective application undermines regulatory certainty and investor confidence.</a:t>
            </a:r>
          </a:p>
          <a:p>
            <a:pPr marL="457200" lvl="0" indent="-457200" algn="just">
              <a:lnSpc>
                <a:spcPct val="115000"/>
              </a:lnSpc>
              <a:spcAft>
                <a:spcPts val="800"/>
              </a:spcAft>
              <a:buFont typeface="+mj-lt"/>
              <a:buAutoNum type="arabicPeriod" startAt="4"/>
              <a:tabLst>
                <a:tab pos="457200" algn="l"/>
              </a:tabLst>
            </a:pPr>
            <a:endParaRPr lang="en-US" sz="400" dirty="0">
              <a:effectLst/>
              <a:ea typeface="Times New Roman" panose="02020603050405020304" pitchFamily="18" charset="0"/>
              <a:cs typeface="Mangal" panose="02040503050203030202" pitchFamily="18" charset="0"/>
            </a:endParaRPr>
          </a:p>
          <a:p>
            <a:pPr marL="342900" lvl="0" indent="-342900" algn="just">
              <a:lnSpc>
                <a:spcPct val="115000"/>
              </a:lnSpc>
              <a:spcAft>
                <a:spcPts val="800"/>
              </a:spcAft>
              <a:buFont typeface="+mj-lt"/>
              <a:buAutoNum type="arabicPeriod" startAt="4"/>
              <a:tabLst>
                <a:tab pos="457200" algn="l"/>
              </a:tabLst>
            </a:pPr>
            <a:r>
              <a:rPr lang="en-IN" sz="2000" b="1" dirty="0">
                <a:effectLst/>
                <a:ea typeface="Times New Roman" panose="02020603050405020304" pitchFamily="18" charset="0"/>
                <a:cs typeface="Mangal" panose="02040503050203030202" pitchFamily="18" charset="0"/>
              </a:rPr>
              <a:t>Uniform DSM Framework for Similar Technologies</a:t>
            </a:r>
            <a:r>
              <a:rPr lang="en-IN" sz="2000" dirty="0">
                <a:effectLst/>
                <a:ea typeface="Times New Roman" panose="02020603050405020304" pitchFamily="18" charset="0"/>
                <a:cs typeface="Mangal" panose="02040503050203030202" pitchFamily="18" charset="0"/>
              </a:rPr>
              <a:t>: </a:t>
            </a:r>
            <a:r>
              <a:rPr lang="en-IN" sz="1900" dirty="0">
                <a:effectLst/>
                <a:ea typeface="Times New Roman" panose="02020603050405020304" pitchFamily="18" charset="0"/>
                <a:cs typeface="Mangal" panose="02040503050203030202" pitchFamily="18" charset="0"/>
              </a:rPr>
              <a:t>DSM treatment should be technology-based, not timeline-based. All projects irrespective of bid submission date should be governed by a consistent DSM philosophy to avoid regulatory fragmentation and ensure fairness.</a:t>
            </a:r>
          </a:p>
          <a:p>
            <a:pPr marL="342900" lvl="0" indent="-342900" algn="just">
              <a:lnSpc>
                <a:spcPct val="115000"/>
              </a:lnSpc>
              <a:spcAft>
                <a:spcPts val="800"/>
              </a:spcAft>
              <a:buFont typeface="+mj-lt"/>
              <a:buAutoNum type="arabicPeriod" startAt="4"/>
              <a:tabLst>
                <a:tab pos="457200" algn="l"/>
              </a:tabLst>
            </a:pPr>
            <a:endParaRPr lang="en-IN" sz="600" dirty="0">
              <a:effectLst/>
              <a:ea typeface="Calibri" panose="020F0502020204030204" pitchFamily="34" charset="0"/>
              <a:cs typeface="Mangal" panose="02040503050203030202" pitchFamily="18" charset="0"/>
            </a:endParaRPr>
          </a:p>
          <a:p>
            <a:pPr marL="342900" lvl="0" indent="-342900" algn="just">
              <a:lnSpc>
                <a:spcPct val="115000"/>
              </a:lnSpc>
              <a:spcAft>
                <a:spcPts val="800"/>
              </a:spcAft>
              <a:buFont typeface="+mj-lt"/>
              <a:buAutoNum type="arabicPeriod" startAt="4"/>
              <a:tabLst>
                <a:tab pos="457200" algn="l"/>
              </a:tabLst>
            </a:pPr>
            <a:r>
              <a:rPr lang="en-IN" sz="2000" b="1" dirty="0">
                <a:effectLst/>
                <a:ea typeface="Times New Roman" panose="02020603050405020304" pitchFamily="18" charset="0"/>
                <a:cs typeface="Mangal" panose="02040503050203030202" pitchFamily="18" charset="0"/>
              </a:rPr>
              <a:t>Utilize DSM Funds for Sectoral Improvement</a:t>
            </a:r>
            <a:r>
              <a:rPr lang="en-IN" sz="2000" dirty="0">
                <a:effectLst/>
                <a:ea typeface="Times New Roman" panose="02020603050405020304" pitchFamily="18" charset="0"/>
                <a:cs typeface="Mangal" panose="02040503050203030202" pitchFamily="18" charset="0"/>
              </a:rPr>
              <a:t>: </a:t>
            </a:r>
            <a:r>
              <a:rPr lang="en-IN" sz="1900" dirty="0">
                <a:effectLst/>
                <a:ea typeface="Times New Roman" panose="02020603050405020304" pitchFamily="18" charset="0"/>
                <a:cs typeface="Mangal" panose="02040503050203030202" pitchFamily="18" charset="0"/>
              </a:rPr>
              <a:t>DSM charges collected should be reinvested into:</a:t>
            </a:r>
            <a:endParaRPr lang="en-IN" sz="1900" dirty="0">
              <a:effectLst/>
              <a:ea typeface="Calibri" panose="020F0502020204030204" pitchFamily="34" charset="0"/>
              <a:cs typeface="Mangal" panose="02040503050203030202" pitchFamily="18" charset="0"/>
            </a:endParaRP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900" dirty="0">
                <a:effectLst/>
                <a:ea typeface="Times New Roman" panose="02020603050405020304" pitchFamily="18" charset="0"/>
                <a:cs typeface="Times New Roman" panose="02020603050405020304" pitchFamily="18" charset="0"/>
              </a:rPr>
              <a:t>Enhancing forecasting tools and data analytics.</a:t>
            </a:r>
            <a:endParaRPr lang="en-IN" sz="1900" dirty="0">
              <a:effectLst/>
              <a:ea typeface="Calibri" panose="020F0502020204030204" pitchFamily="34" charset="0"/>
              <a:cs typeface="Times New Roman" panose="02020603050405020304" pitchFamily="18" charset="0"/>
            </a:endParaRP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900" dirty="0">
                <a:effectLst/>
                <a:ea typeface="Times New Roman" panose="02020603050405020304" pitchFamily="18" charset="0"/>
                <a:cs typeface="Times New Roman" panose="02020603050405020304" pitchFamily="18" charset="0"/>
              </a:rPr>
              <a:t>Deploying Automatic Weather Stations (AWS).</a:t>
            </a:r>
            <a:endParaRPr lang="en-IN" sz="1900" dirty="0">
              <a:effectLst/>
              <a:ea typeface="Calibri" panose="020F0502020204030204" pitchFamily="34" charset="0"/>
              <a:cs typeface="Times New Roman" panose="02020603050405020304" pitchFamily="18" charset="0"/>
            </a:endParaRPr>
          </a:p>
          <a:p>
            <a:pPr marL="742950" lvl="1" indent="-285750" algn="just">
              <a:lnSpc>
                <a:spcPct val="115000"/>
              </a:lnSpc>
              <a:spcAft>
                <a:spcPts val="800"/>
              </a:spcAft>
              <a:buSzPts val="1000"/>
              <a:buFont typeface="Courier New" panose="02070309020205020404" pitchFamily="49" charset="0"/>
              <a:buChar char="o"/>
              <a:tabLst>
                <a:tab pos="914400" algn="l"/>
              </a:tabLst>
            </a:pPr>
            <a:r>
              <a:rPr lang="en-IN" sz="1900" dirty="0">
                <a:effectLst/>
                <a:ea typeface="Times New Roman" panose="02020603050405020304" pitchFamily="18" charset="0"/>
                <a:cs typeface="Times New Roman" panose="02020603050405020304" pitchFamily="18" charset="0"/>
              </a:rPr>
              <a:t>Supporting QCA development and oversight.</a:t>
            </a:r>
            <a:endParaRPr lang="en-IN" sz="19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62360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EA43E-8737-38DA-3243-4ED67CDF15A3}"/>
            </a:ext>
          </a:extLst>
        </p:cNvPr>
        <p:cNvGrpSpPr/>
        <p:nvPr/>
      </p:nvGrpSpPr>
      <p:grpSpPr>
        <a:xfrm>
          <a:off x="0" y="0"/>
          <a:ext cx="0" cy="0"/>
          <a:chOff x="0" y="0"/>
          <a:chExt cx="0" cy="0"/>
        </a:xfrm>
      </p:grpSpPr>
      <p:grpSp>
        <p:nvGrpSpPr>
          <p:cNvPr id="15" name="btfpColumnIndicatorGroup2">
            <a:extLst>
              <a:ext uri="{FF2B5EF4-FFF2-40B4-BE49-F238E27FC236}">
                <a16:creationId xmlns:a16="http://schemas.microsoft.com/office/drawing/2014/main" id="{0DCE6E4A-C7A8-1545-4006-C1FDEFAE9E70}"/>
              </a:ext>
            </a:extLst>
          </p:cNvPr>
          <p:cNvGrpSpPr/>
          <p:nvPr/>
        </p:nvGrpSpPr>
        <p:grpSpPr>
          <a:xfrm>
            <a:off x="0" y="6926580"/>
            <a:ext cx="12192000" cy="137160"/>
            <a:chOff x="0" y="6926580"/>
            <a:chExt cx="12192000" cy="137160"/>
          </a:xfrm>
        </p:grpSpPr>
        <p:sp>
          <p:nvSpPr>
            <p:cNvPr id="13" name="btfpColumnGapBlocker555956">
              <a:extLst>
                <a:ext uri="{FF2B5EF4-FFF2-40B4-BE49-F238E27FC236}">
                  <a16:creationId xmlns:a16="http://schemas.microsoft.com/office/drawing/2014/main" id="{F70F1926-871E-5F19-BC5D-27A8D15C6CB9}"/>
                </a:ext>
              </a:extLst>
            </p:cNvPr>
            <p:cNvSpPr/>
            <p:nvPr/>
          </p:nvSpPr>
          <p:spPr>
            <a:xfrm>
              <a:off x="11861800" y="6926580"/>
              <a:ext cx="330200" cy="137160"/>
            </a:xfrm>
            <a:prstGeom prst="rect">
              <a:avLst/>
            </a:prstGeom>
            <a:pattFill prst="ltUpDiag">
              <a:fgClr>
                <a:srgbClr val="333333">
                  <a:alpha val="50000"/>
                </a:srgbClr>
              </a:fgClr>
              <a:bgClr>
                <a:srgbClr val="FFFFFF">
                  <a:alpha val="50000"/>
                </a:srgb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Verdana"/>
                <a:ea typeface="+mn-ea"/>
                <a:cs typeface="+mn-cs"/>
              </a:endParaRPr>
            </a:p>
          </p:txBody>
        </p:sp>
        <p:sp>
          <p:nvSpPr>
            <p:cNvPr id="11" name="btfpColumnGapBlocker702178">
              <a:extLst>
                <a:ext uri="{FF2B5EF4-FFF2-40B4-BE49-F238E27FC236}">
                  <a16:creationId xmlns:a16="http://schemas.microsoft.com/office/drawing/2014/main" id="{117B6CB9-32F4-F508-A917-6588719D3BCC}"/>
                </a:ext>
              </a:extLst>
            </p:cNvPr>
            <p:cNvSpPr/>
            <p:nvPr/>
          </p:nvSpPr>
          <p:spPr>
            <a:xfrm>
              <a:off x="0" y="6926580"/>
              <a:ext cx="368300" cy="137160"/>
            </a:xfrm>
            <a:prstGeom prst="rect">
              <a:avLst/>
            </a:prstGeom>
            <a:pattFill prst="ltUpDiag">
              <a:fgClr>
                <a:srgbClr val="333333">
                  <a:alpha val="50000"/>
                </a:srgbClr>
              </a:fgClr>
              <a:bgClr>
                <a:srgbClr val="FFFFFF">
                  <a:alpha val="50000"/>
                </a:srgb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Verdana"/>
                <a:ea typeface="+mn-ea"/>
                <a:cs typeface="+mn-cs"/>
              </a:endParaRPr>
            </a:p>
          </p:txBody>
        </p:sp>
        <p:cxnSp>
          <p:nvCxnSpPr>
            <p:cNvPr id="9" name="btfpColumnIndicator497080">
              <a:extLst>
                <a:ext uri="{FF2B5EF4-FFF2-40B4-BE49-F238E27FC236}">
                  <a16:creationId xmlns:a16="http://schemas.microsoft.com/office/drawing/2014/main" id="{D40E7CF6-6C0C-4D6C-D97B-820B2E0EE839}"/>
                </a:ext>
              </a:extLst>
            </p:cNvPr>
            <p:cNvCxnSpPr/>
            <p:nvPr/>
          </p:nvCxnSpPr>
          <p:spPr>
            <a:xfrm flipV="1">
              <a:off x="11861800" y="6926580"/>
              <a:ext cx="0" cy="137160"/>
            </a:xfrm>
            <a:prstGeom prst="line">
              <a:avLst/>
            </a:prstGeom>
            <a:ln w="3175" cap="flat" cmpd="sng" algn="ctr">
              <a:solidFill>
                <a:srgbClr val="B4B4B4"/>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btfpColumnIndicator904066">
              <a:extLst>
                <a:ext uri="{FF2B5EF4-FFF2-40B4-BE49-F238E27FC236}">
                  <a16:creationId xmlns:a16="http://schemas.microsoft.com/office/drawing/2014/main" id="{7B8377CC-7A80-C315-DEB0-0E0A7A825F7E}"/>
                </a:ext>
              </a:extLst>
            </p:cNvPr>
            <p:cNvCxnSpPr/>
            <p:nvPr/>
          </p:nvCxnSpPr>
          <p:spPr>
            <a:xfrm flipV="1">
              <a:off x="368300" y="6926580"/>
              <a:ext cx="0" cy="137160"/>
            </a:xfrm>
            <a:prstGeom prst="line">
              <a:avLst/>
            </a:prstGeom>
            <a:ln w="3175" cap="flat" cmpd="sng" algn="ctr">
              <a:solidFill>
                <a:srgbClr val="B4B4B4"/>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4" name="btfpColumnIndicatorGroup1">
            <a:extLst>
              <a:ext uri="{FF2B5EF4-FFF2-40B4-BE49-F238E27FC236}">
                <a16:creationId xmlns:a16="http://schemas.microsoft.com/office/drawing/2014/main" id="{29BBAD38-54CB-A3C5-CD91-8EC2FDA4372D}"/>
              </a:ext>
            </a:extLst>
          </p:cNvPr>
          <p:cNvGrpSpPr/>
          <p:nvPr/>
        </p:nvGrpSpPr>
        <p:grpSpPr>
          <a:xfrm>
            <a:off x="0" y="-205740"/>
            <a:ext cx="12192000" cy="137160"/>
            <a:chOff x="0" y="-205740"/>
            <a:chExt cx="12192000" cy="137160"/>
          </a:xfrm>
        </p:grpSpPr>
        <p:sp>
          <p:nvSpPr>
            <p:cNvPr id="12" name="btfpColumnGapBlocker683817">
              <a:extLst>
                <a:ext uri="{FF2B5EF4-FFF2-40B4-BE49-F238E27FC236}">
                  <a16:creationId xmlns:a16="http://schemas.microsoft.com/office/drawing/2014/main" id="{1CDB3084-D973-5483-0690-A4275A383037}"/>
                </a:ext>
              </a:extLst>
            </p:cNvPr>
            <p:cNvSpPr/>
            <p:nvPr/>
          </p:nvSpPr>
          <p:spPr>
            <a:xfrm>
              <a:off x="11861800" y="-205740"/>
              <a:ext cx="330200" cy="137160"/>
            </a:xfrm>
            <a:prstGeom prst="rect">
              <a:avLst/>
            </a:prstGeom>
            <a:pattFill prst="ltUpDiag">
              <a:fgClr>
                <a:srgbClr val="333333">
                  <a:alpha val="50000"/>
                </a:srgbClr>
              </a:fgClr>
              <a:bgClr>
                <a:srgbClr val="FFFFFF">
                  <a:alpha val="50000"/>
                </a:srgb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Verdana"/>
                <a:ea typeface="+mn-ea"/>
                <a:cs typeface="+mn-cs"/>
              </a:endParaRPr>
            </a:p>
          </p:txBody>
        </p:sp>
        <p:sp>
          <p:nvSpPr>
            <p:cNvPr id="10" name="btfpColumnGapBlocker930753">
              <a:extLst>
                <a:ext uri="{FF2B5EF4-FFF2-40B4-BE49-F238E27FC236}">
                  <a16:creationId xmlns:a16="http://schemas.microsoft.com/office/drawing/2014/main" id="{07A84989-AB1B-CA17-C59A-26CAF1E13481}"/>
                </a:ext>
              </a:extLst>
            </p:cNvPr>
            <p:cNvSpPr/>
            <p:nvPr/>
          </p:nvSpPr>
          <p:spPr>
            <a:xfrm>
              <a:off x="0" y="-205740"/>
              <a:ext cx="368300" cy="137160"/>
            </a:xfrm>
            <a:prstGeom prst="rect">
              <a:avLst/>
            </a:prstGeom>
            <a:pattFill prst="ltUpDiag">
              <a:fgClr>
                <a:srgbClr val="333333">
                  <a:alpha val="50000"/>
                </a:srgbClr>
              </a:fgClr>
              <a:bgClr>
                <a:srgbClr val="FFFFFF">
                  <a:alpha val="50000"/>
                </a:srgb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Verdana"/>
                <a:ea typeface="+mn-ea"/>
                <a:cs typeface="+mn-cs"/>
              </a:endParaRPr>
            </a:p>
          </p:txBody>
        </p:sp>
        <p:cxnSp>
          <p:nvCxnSpPr>
            <p:cNvPr id="8" name="btfpColumnIndicator219995">
              <a:extLst>
                <a:ext uri="{FF2B5EF4-FFF2-40B4-BE49-F238E27FC236}">
                  <a16:creationId xmlns:a16="http://schemas.microsoft.com/office/drawing/2014/main" id="{FFD7D724-BAE8-96D6-4C4A-333A435EE618}"/>
                </a:ext>
              </a:extLst>
            </p:cNvPr>
            <p:cNvCxnSpPr/>
            <p:nvPr/>
          </p:nvCxnSpPr>
          <p:spPr>
            <a:xfrm flipV="1">
              <a:off x="11861800" y="-205740"/>
              <a:ext cx="0" cy="137160"/>
            </a:xfrm>
            <a:prstGeom prst="line">
              <a:avLst/>
            </a:prstGeom>
            <a:ln w="3175" cap="flat" cmpd="sng" algn="ctr">
              <a:solidFill>
                <a:srgbClr val="B4B4B4"/>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 name="btfpColumnIndicator800659">
              <a:extLst>
                <a:ext uri="{FF2B5EF4-FFF2-40B4-BE49-F238E27FC236}">
                  <a16:creationId xmlns:a16="http://schemas.microsoft.com/office/drawing/2014/main" id="{F2225B1E-F236-66B4-93F2-32B8EA9934BA}"/>
                </a:ext>
              </a:extLst>
            </p:cNvPr>
            <p:cNvCxnSpPr/>
            <p:nvPr/>
          </p:nvCxnSpPr>
          <p:spPr>
            <a:xfrm flipV="1">
              <a:off x="368300" y="-205740"/>
              <a:ext cx="0" cy="137160"/>
            </a:xfrm>
            <a:prstGeom prst="line">
              <a:avLst/>
            </a:prstGeom>
            <a:ln w="3175" cap="flat" cmpd="sng" algn="ctr">
              <a:solidFill>
                <a:srgbClr val="B4B4B4"/>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8" name="Group 17">
            <a:extLst>
              <a:ext uri="{FF2B5EF4-FFF2-40B4-BE49-F238E27FC236}">
                <a16:creationId xmlns:a16="http://schemas.microsoft.com/office/drawing/2014/main" id="{21AD6DAD-C1A6-DAF1-4997-AE4A8CEF83E2}"/>
              </a:ext>
            </a:extLst>
          </p:cNvPr>
          <p:cNvGrpSpPr/>
          <p:nvPr/>
        </p:nvGrpSpPr>
        <p:grpSpPr>
          <a:xfrm>
            <a:off x="0" y="2477104"/>
            <a:ext cx="8140334" cy="2510971"/>
            <a:chOff x="5970507" y="3184222"/>
            <a:chExt cx="5676900" cy="2510971"/>
          </a:xfrm>
        </p:grpSpPr>
        <p:sp>
          <p:nvSpPr>
            <p:cNvPr id="24" name="Rectangle 23">
              <a:extLst>
                <a:ext uri="{FF2B5EF4-FFF2-40B4-BE49-F238E27FC236}">
                  <a16:creationId xmlns:a16="http://schemas.microsoft.com/office/drawing/2014/main" id="{A65EFC50-8043-81C1-E4B2-F722AA4AE420}"/>
                </a:ext>
              </a:extLst>
            </p:cNvPr>
            <p:cNvSpPr/>
            <p:nvPr/>
          </p:nvSpPr>
          <p:spPr bwMode="gray">
            <a:xfrm>
              <a:off x="5970507" y="3184222"/>
              <a:ext cx="5676900" cy="2510971"/>
            </a:xfrm>
            <a:prstGeom prst="rect">
              <a:avLst/>
            </a:prstGeom>
            <a:noFill/>
            <a:ln w="9525" cap="flat" cmpd="sng" algn="ctr">
              <a:noFill/>
              <a:prstDash val="solid"/>
              <a:miter lim="800000"/>
            </a:ln>
            <a:effectLst/>
            <a:extLst>
              <a:ext uri="{91240B29-F687-4F45-9708-019B960494DF}">
                <a14:hiddenLine xmlns:a14="http://schemas.microsoft.com/office/drawing/2010/main" w="9525" cap="flat" cmpd="sng" algn="ctr">
                  <a:solidFill>
                    <a:schemeClr val="tx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ctr" defTabSz="711200" rtl="0" eaLnBrk="1" fontAlgn="auto" latinLnBrk="0" hangingPunct="1">
                <a:lnSpc>
                  <a:spcPct val="100000"/>
                </a:lnSpc>
                <a:spcBef>
                  <a:spcPts val="1200"/>
                </a:spcBef>
                <a:spcAft>
                  <a:spcPts val="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Verdana"/>
                <a:ea typeface="+mn-ea"/>
                <a:cs typeface="+mn-cs"/>
              </a:endParaRPr>
            </a:p>
          </p:txBody>
        </p:sp>
        <p:sp>
          <p:nvSpPr>
            <p:cNvPr id="27" name="Title 2">
              <a:extLst>
                <a:ext uri="{FF2B5EF4-FFF2-40B4-BE49-F238E27FC236}">
                  <a16:creationId xmlns:a16="http://schemas.microsoft.com/office/drawing/2014/main" id="{938EC8FE-BB3D-083E-C4A3-81A09D5E5B0E}"/>
                </a:ext>
              </a:extLst>
            </p:cNvPr>
            <p:cNvSpPr txBox="1">
              <a:spLocks/>
            </p:cNvSpPr>
            <p:nvPr>
              <p:custDataLst>
                <p:tags r:id="rId1"/>
              </p:custDataLst>
            </p:nvPr>
          </p:nvSpPr>
          <p:spPr>
            <a:xfrm>
              <a:off x="6222024" y="4148068"/>
              <a:ext cx="5031683" cy="646331"/>
            </a:xfrm>
            <a:prstGeom prst="rect">
              <a:avLst/>
            </a:prstGeom>
            <a:noFill/>
          </p:spPr>
          <p:txBody>
            <a:bodyPr vert="horz" wrap="square" lIns="91440" tIns="45720" rIns="91440" bIns="45720" rtlCol="0" anchor="b" anchorCtr="0">
              <a:spAutoFit/>
            </a:bodyPr>
            <a:lstStyle>
              <a:lvl1pPr algn="l" defTabSz="711200" rtl="0" eaLnBrk="1" latinLnBrk="0" hangingPunct="1">
                <a:lnSpc>
                  <a:spcPct val="100000"/>
                </a:lnSpc>
                <a:spcBef>
                  <a:spcPct val="0"/>
                </a:spcBef>
                <a:buNone/>
                <a:defRPr sz="2800" b="1" kern="1200">
                  <a:solidFill>
                    <a:schemeClr val="bg1"/>
                  </a:solidFill>
                  <a:latin typeface="+mj-lt"/>
                  <a:ea typeface="+mj-ea"/>
                  <a:cs typeface="+mj-cs"/>
                </a:defRPr>
              </a:lvl1pPr>
            </a:lstStyle>
            <a:p>
              <a:pPr>
                <a:defRPr/>
              </a:pPr>
              <a:endParaRPr lang="en-US" sz="3600" b="1" i="0" u="none" strike="noStrike" kern="1200" cap="none" spc="0" normalizeH="0" baseline="0" noProof="0">
                <a:ln>
                  <a:noFill/>
                </a:ln>
                <a:solidFill>
                  <a:srgbClr val="FFFFFF"/>
                </a:solidFill>
                <a:effectLst/>
                <a:uLnTx/>
                <a:uFillTx/>
                <a:latin typeface="Verdana"/>
                <a:ea typeface="Verdana"/>
              </a:endParaRPr>
            </a:p>
          </p:txBody>
        </p:sp>
        <p:cxnSp>
          <p:nvCxnSpPr>
            <p:cNvPr id="28" name="Straight Connector 27">
              <a:extLst>
                <a:ext uri="{FF2B5EF4-FFF2-40B4-BE49-F238E27FC236}">
                  <a16:creationId xmlns:a16="http://schemas.microsoft.com/office/drawing/2014/main" id="{4FB82EDA-EF4C-0286-8835-0B9D3B76BF40}"/>
                </a:ext>
              </a:extLst>
            </p:cNvPr>
            <p:cNvCxnSpPr>
              <a:cxnSpLocks/>
            </p:cNvCxnSpPr>
            <p:nvPr/>
          </p:nvCxnSpPr>
          <p:spPr bwMode="gray">
            <a:xfrm>
              <a:off x="6152316" y="4353968"/>
              <a:ext cx="4708071" cy="0"/>
            </a:xfrm>
            <a:prstGeom prst="line">
              <a:avLst/>
            </a:prstGeom>
            <a:ln w="38100" cap="flat" cmpd="sng" algn="ctr">
              <a:solidFill>
                <a:srgbClr val="00C5E5"/>
              </a:solidFill>
              <a:prstDash val="solid"/>
              <a:miter lim="800000"/>
              <a:headEnd type="none" w="med" len="med"/>
              <a:tailEnd type="none" w="med" len="lg"/>
            </a:ln>
          </p:spPr>
          <p:style>
            <a:lnRef idx="1">
              <a:schemeClr val="accent1"/>
            </a:lnRef>
            <a:fillRef idx="0">
              <a:schemeClr val="accent1"/>
            </a:fillRef>
            <a:effectRef idx="0">
              <a:schemeClr val="accent1"/>
            </a:effectRef>
            <a:fontRef idx="minor">
              <a:schemeClr val="tx1"/>
            </a:fontRef>
          </p:style>
        </p:cxnSp>
      </p:grpSp>
      <p:sp>
        <p:nvSpPr>
          <p:cNvPr id="4" name="Title 3">
            <a:extLst>
              <a:ext uri="{FF2B5EF4-FFF2-40B4-BE49-F238E27FC236}">
                <a16:creationId xmlns:a16="http://schemas.microsoft.com/office/drawing/2014/main" id="{9E885139-1412-1EB8-E16F-A415E98345B5}"/>
              </a:ext>
            </a:extLst>
          </p:cNvPr>
          <p:cNvSpPr>
            <a:spLocks noGrp="1"/>
          </p:cNvSpPr>
          <p:nvPr>
            <p:ph type="ctrTitle"/>
          </p:nvPr>
        </p:nvSpPr>
        <p:spPr>
          <a:xfrm>
            <a:off x="273823" y="2169085"/>
            <a:ext cx="7866508" cy="1367476"/>
          </a:xfrm>
        </p:spPr>
        <p:txBody>
          <a:bodyPr vert="horz">
            <a:normAutofit/>
          </a:bodyPr>
          <a:lstStyle/>
          <a:p>
            <a:r>
              <a:rPr lang="en-US" sz="3200" dirty="0"/>
              <a:t>Thank You</a:t>
            </a:r>
            <a:endParaRPr lang="en-US" sz="2800" dirty="0"/>
          </a:p>
        </p:txBody>
      </p:sp>
    </p:spTree>
    <p:extLst>
      <p:ext uri="{BB962C8B-B14F-4D97-AF65-F5344CB8AC3E}">
        <p14:creationId xmlns:p14="http://schemas.microsoft.com/office/powerpoint/2010/main" val="305958817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EKKOFORMATS" val="&lt;MekkoFormats&gt;&lt;NumberFormat DecimalSeparator=&quot;.&quot; ThousandSeparator=&quot;,&quot; NegativeNumberFormat=&quot;1&quot; /&gt;&lt;Font&gt;&lt;Output_Font_Name Default=&quot;Arial&quot; UsePPTTheme=&quot;True&quot; /&gt;&lt;/Font&gt;&lt;DateFormat CultureID=&quot;1033&quot; FormatString=&quot;M/d/yyyy&quot; /&gt;&lt;/MekkoFormats&gt;"/>
  <p:tag name="BTFPCOLUMNGUIDE" val="Visible"/>
</p:tagLst>
</file>

<file path=ppt/tags/tag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pen"/>
  <p:tag name="BJHEADERFOOTERTEXTMARKING" val="Open"/>
</p:tagLst>
</file>

<file path=ppt/tags/tag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pen"/>
  <p:tag name="BJHEADERFOOTERTEXTMARKING" val="Open"/>
</p:tagLst>
</file>

<file path=ppt/tags/tag5.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pen"/>
  <p:tag name="BJHEADERFOOTERTEXTMARKING" val="Open"/>
</p:tagLst>
</file>

<file path=ppt/tags/tag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pen"/>
  <p:tag name="BJHEADERFOOTERTEXTMARKING" val="Open"/>
</p:tagLst>
</file>

<file path=ppt/tags/tag8.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pen"/>
  <p:tag name="BJHEADERFOOTERTEXTMARKING" val="Open"/>
</p:tagLst>
</file>

<file path=ppt/tags/tag9.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pen"/>
  <p:tag name="BJHEADERFOOTERTEXTMARKING" val="Open"/>
</p:tagLst>
</file>

<file path=ppt/tags/tag1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pen"/>
  <p:tag name="BJHEADERFOOTERTEXTMARKING" val="Open"/>
</p:tagLst>
</file>

<file path=ppt/tags/tag11.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2.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3.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pen"/>
  <p:tag name="BJHEADERFOOTERTEXTMARKING" val="Open"/>
</p:tagLst>
</file>

<file path=ppt/tags/tag1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pen"/>
  <p:tag name="BJHEADERFOOTERTEXTMARKING" val="Open"/>
</p:tagLst>
</file>

<file path=ppt/tags/tag15.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pen"/>
  <p:tag name="BJHEADERFOOTERTEXTMARKING" val="Open"/>
</p:tagLst>
</file>

<file path=ppt/tags/tag16.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pen"/>
  <p:tag name="BJHEADERFOOTERTEXTMARKING" val="Open"/>
</p:tagLst>
</file>

<file path=ppt/tags/tag17.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pen"/>
  <p:tag name="BJHEADERFOOTERTEXTMARKING" val="Open"/>
</p:tagLst>
</file>

<file path=ppt/tags/tag18.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19.xml><?xml version="1.0" encoding="utf-8"?>
<p:tagLst xmlns:a="http://schemas.openxmlformats.org/drawingml/2006/main" xmlns:r="http://schemas.openxmlformats.org/officeDocument/2006/relationships" xmlns:p="http://schemas.openxmlformats.org/presentationml/2006/main">
  <p:tag name="BJHEADERFOOTERLABEL" val="TRUE"/>
</p:tagLst>
</file>

<file path=ppt/tags/tag20.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pen"/>
  <p:tag name="BJHEADERFOOTERTEXTMARKING" val="Open"/>
</p:tagLst>
</file>

<file path=ppt/tags/tag2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pen"/>
  <p:tag name="BJHEADERFOOTERTEXTMARKING" val="Open"/>
</p:tagLst>
</file>

<file path=ppt/tags/tag22.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pen"/>
  <p:tag name="BJHEADERFOOTERTEXTMARKING" val="Open"/>
</p:tagLst>
</file>

<file path=ppt/tags/tag23.xml><?xml version="1.0" encoding="utf-8"?>
<p:tagLst xmlns:a="http://schemas.openxmlformats.org/drawingml/2006/main" xmlns:r="http://schemas.openxmlformats.org/officeDocument/2006/relationships" xmlns:p="http://schemas.openxmlformats.org/presentationml/2006/main">
  <p:tag name="AS_UNIQUEID" val="21207"/>
</p:tagLst>
</file>

<file path=ppt/tags/tag24.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Open"/>
  <p:tag name="BJHEADERFOOTERTEXTMARKING" val="Open"/>
</p:tagLst>
</file>

<file path=ppt/theme/theme1.xml><?xml version="1.0" encoding="utf-8"?>
<a:theme xmlns:a="http://schemas.openxmlformats.org/drawingml/2006/main" name="1_Office Theme">
  <a:themeElements>
    <a:clrScheme name="Gentari Aug22">
      <a:dk1>
        <a:sysClr val="windowText" lastClr="000000"/>
      </a:dk1>
      <a:lt1>
        <a:sysClr val="window" lastClr="FFFFFF"/>
      </a:lt1>
      <a:dk2>
        <a:srgbClr val="60269E"/>
      </a:dk2>
      <a:lt2>
        <a:srgbClr val="E5EDED"/>
      </a:lt2>
      <a:accent1>
        <a:srgbClr val="60269E"/>
      </a:accent1>
      <a:accent2>
        <a:srgbClr val="00C5E5"/>
      </a:accent2>
      <a:accent3>
        <a:srgbClr val="787878"/>
      </a:accent3>
      <a:accent4>
        <a:srgbClr val="9479B3"/>
      </a:accent4>
      <a:accent5>
        <a:srgbClr val="A691C3"/>
      </a:accent5>
      <a:accent6>
        <a:srgbClr val="E5EDED"/>
      </a:accent6>
      <a:hlink>
        <a:srgbClr val="00C5E5"/>
      </a:hlink>
      <a:folHlink>
        <a:srgbClr val="60269E"/>
      </a:folHlink>
    </a:clrScheme>
    <a:fontScheme name="Custom 1">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custClrLst>
    <a:custClr name="Purple">
      <a:srgbClr val="60269E"/>
    </a:custClr>
    <a:custClr name="Blue">
      <a:srgbClr val="00C5E5"/>
    </a:custClr>
    <a:custClr name="Dark grey">
      <a:srgbClr val="787878"/>
    </a:custClr>
    <a:custClr name="Light grey">
      <a:srgbClr val="E5EDED"/>
    </a:custClr>
    <a:custClr name="White">
      <a:srgbClr val="FFFFFF"/>
    </a:custClr>
    <a:custClr name="Black">
      <a:srgbClr val="000000"/>
    </a:custClr>
    <a:custClr name="Hydrogen">
      <a:srgbClr val="0062E4"/>
    </a:custClr>
    <a:custClr name="Hydrogen Tint">
      <a:srgbClr val="80B0F1"/>
    </a:custClr>
    <a:custClr name="Renewable">
      <a:srgbClr val="F58222"/>
    </a:custClr>
    <a:custClr name="Renewable Tint">
      <a:srgbClr val="FAC191"/>
    </a:custClr>
    <a:custClr name="Green">
      <a:srgbClr val="58C549"/>
    </a:custClr>
    <a:custClr name="Green Tint">
      <a:srgbClr val="ACE2A4"/>
    </a:custClr>
  </a:custClr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sisl xmlns:xsd="http://www.w3.org/2001/XMLSchema" xmlns:xsi="http://www.w3.org/2001/XMLSchema-instance" xmlns="http://www.boldonjames.com/2008/01/sie/internal/label" sislVersion="0" policy="a894df29-9e07-45ae-95a6-4e7eb881815a">
  <element uid="01a40373-b9dd-4b9b-9ec4-eb7a27c52a46" value=""/>
  <element uid="88b1ccf5-78db-4d3a-a0cb-abb5249bc791" value=""/>
  <element uid="156167bd-046a-459b-9d5a-a42ee179a501" value=""/>
</sisl>
</file>

<file path=customXml/item2.xml><?xml version="1.0" encoding="utf-8"?>
<ct:contentTypeSchema xmlns:ct="http://schemas.microsoft.com/office/2006/metadata/contentType" xmlns:ma="http://schemas.microsoft.com/office/2006/metadata/properties/metaAttributes" ct:_="" ma:_="" ma:contentTypeName="Document" ma:contentTypeID="0x0101006494B12B3A88134BABECA57FBF82F456" ma:contentTypeVersion="13" ma:contentTypeDescription="Create a new document." ma:contentTypeScope="" ma:versionID="5a63a730acd17d02f94896f420b98a13">
  <xsd:schema xmlns:xsd="http://www.w3.org/2001/XMLSchema" xmlns:xs="http://www.w3.org/2001/XMLSchema" xmlns:p="http://schemas.microsoft.com/office/2006/metadata/properties" xmlns:ns2="44fbbd3a-748c-4721-9328-b89500a037fe" xmlns:ns3="387cc9b1-f201-4e14-9a13-37a68f32b416" targetNamespace="http://schemas.microsoft.com/office/2006/metadata/properties" ma:root="true" ma:fieldsID="7292fd5e123d9fc07bf6992110a98a5f" ns2:_="" ns3:_="">
    <xsd:import namespace="44fbbd3a-748c-4721-9328-b89500a037fe"/>
    <xsd:import namespace="387cc9b1-f201-4e14-9a13-37a68f32b416"/>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3:SharedWithUsers" minOccurs="0"/>
                <xsd:element ref="ns3:SharedWithDetail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4fbbd3a-748c-4721-9328-b89500a037f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32d644bd-1b20-4c9a-b23a-d9a92b89ba76"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87cc9b1-f201-4e14-9a13-37a68f32b416"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6a7804f3-3308-4344-8ed0-2c736ca05690}" ma:internalName="TaxCatchAll" ma:showField="CatchAllData" ma:web="387cc9b1-f201-4e14-9a13-37a68f32b416">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44fbbd3a-748c-4721-9328-b89500a037fe">
      <Terms xmlns="http://schemas.microsoft.com/office/infopath/2007/PartnerControls"/>
    </lcf76f155ced4ddcb4097134ff3c332f>
    <TaxCatchAll xmlns="387cc9b1-f201-4e14-9a13-37a68f32b416" xsi:nil="true"/>
    <SharedWithUsers xmlns="387cc9b1-f201-4e14-9a13-37a68f32b416">
      <UserInfo>
        <DisplayName>Victoria Kovalan</DisplayName>
        <AccountId>182</AccountId>
        <AccountType/>
      </UserInfo>
      <UserInfo>
        <DisplayName>Nurul Aqilah Aziaan</DisplayName>
        <AccountId>183</AccountId>
        <AccountType/>
      </UserInfo>
      <UserInfo>
        <DisplayName>A Azim B A Wahab (Gentari)</DisplayName>
        <AccountId>74</AccountId>
        <AccountType/>
      </UserInfo>
      <UserInfo>
        <DisplayName>Devashne Selvanathan (Gentari)</DisplayName>
        <AccountId>52</AccountId>
        <AccountType/>
      </UserInfo>
    </SharedWithUsers>
  </documentManagement>
</p:properties>
</file>

<file path=customXml/itemProps1.xml><?xml version="1.0" encoding="utf-8"?>
<ds:datastoreItem xmlns:ds="http://schemas.openxmlformats.org/officeDocument/2006/customXml" ds:itemID="{D3B1EDEB-A543-4CAA-8F8B-53278D0FC637}">
  <ds:schemaRefs>
    <ds:schemaRef ds:uri="http://www.boldonjames.com/2008/01/sie/internal/label"/>
    <ds:schemaRef ds:uri="http://www.w3.org/2001/XMLSchema"/>
  </ds:schemaRefs>
</ds:datastoreItem>
</file>

<file path=customXml/itemProps2.xml><?xml version="1.0" encoding="utf-8"?>
<ds:datastoreItem xmlns:ds="http://schemas.openxmlformats.org/officeDocument/2006/customXml" ds:itemID="{9CF64158-55E5-4EE8-96E3-F4E3C031231F}">
  <ds:schemaRefs>
    <ds:schemaRef ds:uri="387cc9b1-f201-4e14-9a13-37a68f32b416"/>
    <ds:schemaRef ds:uri="44fbbd3a-748c-4721-9328-b89500a037f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B64A35C-0A59-49E4-81B3-91751062F40A}">
  <ds:schemaRefs>
    <ds:schemaRef ds:uri="http://schemas.microsoft.com/sharepoint/v3/contenttype/forms"/>
  </ds:schemaRefs>
</ds:datastoreItem>
</file>

<file path=customXml/itemProps4.xml><?xml version="1.0" encoding="utf-8"?>
<ds:datastoreItem xmlns:ds="http://schemas.openxmlformats.org/officeDocument/2006/customXml" ds:itemID="{DB7603D9-B9C8-44F4-BB52-CBC6730BEA0E}">
  <ds:schemaRefs>
    <ds:schemaRef ds:uri="http://schemas.microsoft.com/office/2006/documentManagement/types"/>
    <ds:schemaRef ds:uri="http://purl.org/dc/terms/"/>
    <ds:schemaRef ds:uri="http://purl.org/dc/elements/1.1/"/>
    <ds:schemaRef ds:uri="http://schemas.microsoft.com/office/2006/metadata/properties"/>
    <ds:schemaRef ds:uri="http://www.w3.org/XML/1998/namespace"/>
    <ds:schemaRef ds:uri="387cc9b1-f201-4e14-9a13-37a68f32b416"/>
    <ds:schemaRef ds:uri="http://schemas.microsoft.com/office/infopath/2007/PartnerControls"/>
    <ds:schemaRef ds:uri="http://schemas.openxmlformats.org/package/2006/metadata/core-properties"/>
    <ds:schemaRef ds:uri="44fbbd3a-748c-4721-9328-b89500a037f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15204</TotalTime>
  <Words>479</Words>
  <Application>Microsoft Office PowerPoint</Application>
  <PresentationFormat>Widescreen</PresentationFormat>
  <Paragraphs>42</Paragraphs>
  <Slides>5</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vt:i4>
      </vt:variant>
    </vt:vector>
  </HeadingPairs>
  <TitlesOfParts>
    <vt:vector size="12" baseType="lpstr">
      <vt:lpstr>Arial</vt:lpstr>
      <vt:lpstr>Calibri</vt:lpstr>
      <vt:lpstr>Courier New</vt:lpstr>
      <vt:lpstr>Mangal</vt:lpstr>
      <vt:lpstr>Times New Roman</vt:lpstr>
      <vt:lpstr>Verdana</vt:lpstr>
      <vt:lpstr>1_Office Theme</vt:lpstr>
      <vt:lpstr>Comments on Draft Proposal in Petition No. 9/SM/2025 (Suo-Motu)</vt:lpstr>
      <vt:lpstr>About Gentari</vt:lpstr>
      <vt:lpstr>Our Submissions……                                                                 1/2</vt:lpstr>
      <vt:lpstr>Our Submissions….                                                                   2/2</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CRM, Amplus</dc:creator>
  <cp:keywords>P37r0n45DCS_OpenExternal</cp:keywords>
  <cp:lastModifiedBy>Ravindra Kadam</cp:lastModifiedBy>
  <cp:revision>39</cp:revision>
  <cp:lastPrinted>2022-12-26T15:13:52Z</cp:lastPrinted>
  <dcterms:created xsi:type="dcterms:W3CDTF">2022-08-25T13:07:07Z</dcterms:created>
  <dcterms:modified xsi:type="dcterms:W3CDTF">2025-12-02T12:36:02Z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bjSaver">
    <vt:lpwstr>k6xydEL7O49T6mRSr8RAz40+DUmKeRmw</vt:lpwstr>
  </property>
  <property fmtid="{D5CDD505-2E9C-101B-9397-08002B2CF9AE}" pid="3" name="ContentTypeId">
    <vt:lpwstr>0x0101006494B12B3A88134BABECA57FBF82F456</vt:lpwstr>
  </property>
  <property fmtid="{D5CDD505-2E9C-101B-9397-08002B2CF9AE}" pid="4" name="MediaServiceImageTags">
    <vt:lpwstr/>
  </property>
  <property fmtid="{D5CDD505-2E9C-101B-9397-08002B2CF9AE}" pid="5" name="docIndexRef">
    <vt:lpwstr>f29897da-a943-41a4-9280-60e9a0491ca7</vt:lpwstr>
  </property>
  <property fmtid="{D5CDD505-2E9C-101B-9397-08002B2CF9AE}" pid="6" name="bjDocumentLabelXML">
    <vt:lpwstr>&lt;?xml version="1.0" encoding="us-ascii"?&gt;&lt;sisl xmlns:xsd="http://www.w3.org/2001/XMLSchema" xmlns:xsi="http://www.w3.org/2001/XMLSchema-instance" sislVersion="0" policy="a894df29-9e07-45ae-95a6-4e7eb881815a" xmlns="http://www.boldonjames.com/2008/01/sie/i</vt:lpwstr>
  </property>
  <property fmtid="{D5CDD505-2E9C-101B-9397-08002B2CF9AE}" pid="7" name="bjDocumentLabelXML-0">
    <vt:lpwstr>nternal/label"&gt;&lt;element uid="01a40373-b9dd-4b9b-9ec4-eb7a27c52a46" value="" /&gt;&lt;element uid="88b1ccf5-78db-4d3a-a0cb-abb5249bc791" value="" /&gt;&lt;element uid="156167bd-046a-459b-9d5a-a42ee179a501" value="" /&gt;&lt;/sisl&gt;</vt:lpwstr>
  </property>
  <property fmtid="{D5CDD505-2E9C-101B-9397-08002B2CF9AE}" pid="8" name="bjDocumentSecurityLabel">
    <vt:lpwstr>[Open] </vt:lpwstr>
  </property>
  <property fmtid="{D5CDD505-2E9C-101B-9397-08002B2CF9AE}" pid="9" name="DCSMetadata">
    <vt:lpwstr>P37r0n45DCS_OpenExternal</vt:lpwstr>
  </property>
  <property fmtid="{D5CDD505-2E9C-101B-9397-08002B2CF9AE}" pid="10" name="MSIP_Label_c03ad7b2-93d4-41e9-a098-b1febc82f3d0_Enabled">
    <vt:lpwstr>true</vt:lpwstr>
  </property>
  <property fmtid="{D5CDD505-2E9C-101B-9397-08002B2CF9AE}" pid="11" name="MSIP_Label_c03ad7b2-93d4-41e9-a098-b1febc82f3d0_SetDate">
    <vt:lpwstr>2025-07-07T07:43:19Z</vt:lpwstr>
  </property>
  <property fmtid="{D5CDD505-2E9C-101B-9397-08002B2CF9AE}" pid="12" name="MSIP_Label_c03ad7b2-93d4-41e9-a098-b1febc82f3d0_Method">
    <vt:lpwstr>Privileged</vt:lpwstr>
  </property>
  <property fmtid="{D5CDD505-2E9C-101B-9397-08002B2CF9AE}" pid="13" name="MSIP_Label_c03ad7b2-93d4-41e9-a098-b1febc82f3d0_Name">
    <vt:lpwstr>c03ad7b2-93d4-41e9-a098-b1febc82f3d0</vt:lpwstr>
  </property>
  <property fmtid="{D5CDD505-2E9C-101B-9397-08002B2CF9AE}" pid="14" name="MSIP_Label_c03ad7b2-93d4-41e9-a098-b1febc82f3d0_SiteId">
    <vt:lpwstr>3b2e8941-7948-4131-978a-b2dfc7295091</vt:lpwstr>
  </property>
  <property fmtid="{D5CDD505-2E9C-101B-9397-08002B2CF9AE}" pid="15" name="MSIP_Label_c03ad7b2-93d4-41e9-a098-b1febc82f3d0_ActionId">
    <vt:lpwstr>1a0f637b-ada9-4ccb-8d12-f8a5c645331e</vt:lpwstr>
  </property>
  <property fmtid="{D5CDD505-2E9C-101B-9397-08002B2CF9AE}" pid="16" name="MSIP_Label_c03ad7b2-93d4-41e9-a098-b1febc82f3d0_ContentBits">
    <vt:lpwstr>1</vt:lpwstr>
  </property>
  <property fmtid="{D5CDD505-2E9C-101B-9397-08002B2CF9AE}" pid="17" name="MSIP_Label_c03ad7b2-93d4-41e9-a098-b1febc82f3d0_Tag">
    <vt:lpwstr>10, 0, 1, 1</vt:lpwstr>
  </property>
  <property fmtid="{D5CDD505-2E9C-101B-9397-08002B2CF9AE}" pid="18" name="ClassificationContentMarkingHeaderLocations">
    <vt:lpwstr>1_Office Theme:8</vt:lpwstr>
  </property>
  <property fmtid="{D5CDD505-2E9C-101B-9397-08002B2CF9AE}" pid="19" name="ClassificationContentMarkingHeaderText">
    <vt:lpwstr>[Open]</vt:lpwstr>
  </property>
</Properties>
</file>